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5"/>
  </p:notesMasterIdLst>
  <p:sldIdLst>
    <p:sldId id="270" r:id="rId2"/>
    <p:sldId id="9025" r:id="rId3"/>
    <p:sldId id="9027" r:id="rId4"/>
    <p:sldId id="265" r:id="rId5"/>
    <p:sldId id="9026" r:id="rId6"/>
    <p:sldId id="9028" r:id="rId7"/>
    <p:sldId id="9015" r:id="rId8"/>
    <p:sldId id="9007" r:id="rId9"/>
    <p:sldId id="9029" r:id="rId10"/>
    <p:sldId id="9030" r:id="rId11"/>
    <p:sldId id="9031" r:id="rId12"/>
    <p:sldId id="9032" r:id="rId13"/>
    <p:sldId id="9033" r:id="rId14"/>
    <p:sldId id="9034" r:id="rId15"/>
    <p:sldId id="268" r:id="rId16"/>
    <p:sldId id="534" r:id="rId17"/>
    <p:sldId id="330" r:id="rId18"/>
    <p:sldId id="292" r:id="rId19"/>
    <p:sldId id="345" r:id="rId20"/>
    <p:sldId id="449" r:id="rId21"/>
    <p:sldId id="450" r:id="rId22"/>
    <p:sldId id="9037" r:id="rId23"/>
    <p:sldId id="332" r:id="rId24"/>
    <p:sldId id="488" r:id="rId25"/>
    <p:sldId id="9044" r:id="rId26"/>
    <p:sldId id="9045" r:id="rId27"/>
    <p:sldId id="9013" r:id="rId28"/>
    <p:sldId id="9022" r:id="rId29"/>
    <p:sldId id="9023" r:id="rId30"/>
    <p:sldId id="9017" r:id="rId31"/>
    <p:sldId id="9024" r:id="rId32"/>
    <p:sldId id="9011" r:id="rId33"/>
    <p:sldId id="9046" r:id="rId34"/>
    <p:sldId id="9047" r:id="rId35"/>
    <p:sldId id="9014" r:id="rId36"/>
    <p:sldId id="9048" r:id="rId37"/>
    <p:sldId id="9049" r:id="rId38"/>
    <p:sldId id="9050" r:id="rId39"/>
    <p:sldId id="9051" r:id="rId40"/>
    <p:sldId id="9052" r:id="rId41"/>
    <p:sldId id="9053" r:id="rId42"/>
    <p:sldId id="9054" r:id="rId43"/>
    <p:sldId id="9055" r:id="rId44"/>
    <p:sldId id="9056" r:id="rId45"/>
    <p:sldId id="258" r:id="rId46"/>
    <p:sldId id="260" r:id="rId47"/>
    <p:sldId id="261" r:id="rId48"/>
    <p:sldId id="262" r:id="rId49"/>
    <p:sldId id="263" r:id="rId50"/>
    <p:sldId id="264" r:id="rId51"/>
    <p:sldId id="312" r:id="rId52"/>
    <p:sldId id="381" r:id="rId53"/>
    <p:sldId id="377" r:id="rId54"/>
    <p:sldId id="351" r:id="rId55"/>
    <p:sldId id="315" r:id="rId56"/>
    <p:sldId id="316" r:id="rId57"/>
    <p:sldId id="318" r:id="rId58"/>
    <p:sldId id="320" r:id="rId59"/>
    <p:sldId id="454" r:id="rId60"/>
    <p:sldId id="294" r:id="rId61"/>
    <p:sldId id="9060" r:id="rId62"/>
    <p:sldId id="9061" r:id="rId63"/>
    <p:sldId id="347" r:id="rId6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606060"/>
        </a:solidFill>
        <a:effectLst/>
        <a:uFillTx/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D44"/>
    <a:srgbClr val="3333CC"/>
    <a:srgbClr val="18A440"/>
    <a:srgbClr val="FFFFFF"/>
    <a:srgbClr val="919C60"/>
    <a:srgbClr val="78AAB3"/>
    <a:srgbClr val="FFCE57"/>
    <a:srgbClr val="606B7E"/>
    <a:srgbClr val="FDF4D3"/>
    <a:srgbClr val="FEF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7E3D2">
              <a:alpha val="5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DF6DA"/>
              </a:solidFill>
              <a:prstDash val="solid"/>
              <a:miter lim="400000"/>
            </a:ln>
          </a:right>
          <a:top>
            <a:ln w="12700" cap="flat">
              <a:solidFill>
                <a:srgbClr val="FDF6DA"/>
              </a:solidFill>
              <a:prstDash val="solid"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C69B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C9D69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/>
      <a:tcStyle>
        <a:tcBdr/>
        <a:fill>
          <a:solidFill>
            <a:srgbClr val="F6F2E5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/>
      <a:tcStyle>
        <a:tcBdr/>
        <a:fill>
          <a:solidFill>
            <a:srgbClr val="F9F5E8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/>
      <a:tcStyle>
        <a:tcBdr/>
        <a:fill>
          <a:solidFill>
            <a:srgbClr val="FFFBF1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E9E7DC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F9ED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606060"/>
        </a:fontRef>
        <a:srgbClr val="606060"/>
      </a:tcTxStyle>
      <a:tcStyle>
        <a:tcBdr>
          <a:left>
            <a:ln w="25400" cap="flat">
              <a:solidFill>
                <a:srgbClr val="C6BB94"/>
              </a:solidFill>
              <a:prstDash val="solid"/>
              <a:miter lim="400000"/>
            </a:ln>
          </a:left>
          <a:right>
            <a:ln w="25400" cap="flat">
              <a:solidFill>
                <a:srgbClr val="C6BB94"/>
              </a:solidFill>
              <a:prstDash val="solid"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solidFill>
                <a:srgbClr val="DBD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486" autoAdjust="0"/>
  </p:normalViewPr>
  <p:slideViewPr>
    <p:cSldViewPr snapToGrid="0">
      <p:cViewPr varScale="1">
        <p:scale>
          <a:sx n="56" d="100"/>
          <a:sy n="56" d="100"/>
        </p:scale>
        <p:origin x="5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"/><Relationship Id="rId2" Type="http://schemas.openxmlformats.org/officeDocument/2006/relationships/image" Target="../media/image65.tif"/><Relationship Id="rId1" Type="http://schemas.openxmlformats.org/officeDocument/2006/relationships/image" Target="../media/image64.tif"/><Relationship Id="rId6" Type="http://schemas.openxmlformats.org/officeDocument/2006/relationships/package" Target="../embeddings/Microsoft_Excel____2.xlsx"/><Relationship Id="rId5" Type="http://schemas.openxmlformats.org/officeDocument/2006/relationships/image" Target="../media/image68.tif"/><Relationship Id="rId4" Type="http://schemas.openxmlformats.org/officeDocument/2006/relationships/image" Target="../media/image67.tif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9420299999999999"/>
          <c:y val="9.7820599999999994E-2"/>
          <c:w val="0.71193799999999996"/>
          <c:h val="0.71209699999999998"/>
        </c:manualLayout>
      </c:layout>
      <c:bubbleChart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ResNet</c:v>
                </c:pt>
              </c:strCache>
            </c:strRef>
          </c:tx>
          <c:spPr>
            <a:solidFill>
              <a:srgbClr val="D44906">
                <a:alpha val="80000"/>
              </a:srgbClr>
            </a:solidFill>
            <a:ln w="12700" cap="flat">
              <a:noFill/>
              <a:miter lim="400000"/>
            </a:ln>
            <a:effectLst/>
          </c:spPr>
          <c:invertIfNegative val="0"/>
          <c:xVal>
            <c:numRef>
              <c:f>Sheet1!$B$2:$B$12</c:f>
              <c:numCache>
                <c:formatCode>General</c:formatCode>
                <c:ptCount val="11"/>
                <c:pt idx="0">
                  <c:v>5.6909000000000001</c:v>
                </c:pt>
                <c:pt idx="1">
                  <c:v>6.7485999999999997</c:v>
                </c:pt>
                <c:pt idx="2">
                  <c:v>8.6152999999999995</c:v>
                </c:pt>
                <c:pt idx="3">
                  <c:v>11.548617</c:v>
                </c:pt>
                <c:pt idx="4">
                  <c:v>7.3376000000000001</c:v>
                </c:pt>
                <c:pt idx="5">
                  <c:v>8.2102000000000004</c:v>
                </c:pt>
                <c:pt idx="6">
                  <c:v>15.651999999999999</c:v>
                </c:pt>
                <c:pt idx="7">
                  <c:v>23.097000000000001</c:v>
                </c:pt>
                <c:pt idx="9">
                  <c:v>20.294067999999999</c:v>
                </c:pt>
                <c:pt idx="10">
                  <c:v>15.5</c:v>
                </c:pt>
              </c:numCache>
            </c:numRef>
          </c:xVal>
          <c:yVal>
            <c:numRef>
              <c:f>Sheet1!$E$2:$E$12</c:f>
              <c:numCache>
                <c:formatCode>General</c:formatCode>
                <c:ptCount val="8"/>
                <c:pt idx="4">
                  <c:v>26.73</c:v>
                </c:pt>
                <c:pt idx="5">
                  <c:v>24.01</c:v>
                </c:pt>
                <c:pt idx="6">
                  <c:v>22.44</c:v>
                </c:pt>
                <c:pt idx="7">
                  <c:v>22.16</c:v>
                </c:pt>
              </c:numCache>
            </c:numRef>
          </c:yVal>
          <c:bubbleSize>
            <c:numRef>
              <c:f>Sheet1!$F$2:$F$12</c:f>
              <c:numCache>
                <c:formatCode>General</c:formatCode>
                <c:ptCount val="9"/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50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C850-43E0-AEB8-A6E4AFF21F5D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DenseNet</c:v>
                </c:pt>
              </c:strCache>
            </c:strRef>
          </c:tx>
          <c:spPr>
            <a:solidFill>
              <a:srgbClr val="5F8C94"/>
            </a:solidFill>
            <a:ln w="12700" cap="flat">
              <a:noFill/>
              <a:miter lim="400000"/>
            </a:ln>
            <a:effectLst/>
          </c:spPr>
          <c:invertIfNegative val="0"/>
          <c:xVal>
            <c:numRef>
              <c:f>Sheet1!$B$2:$B$12</c:f>
              <c:numCache>
                <c:formatCode>General</c:formatCode>
                <c:ptCount val="11"/>
                <c:pt idx="0">
                  <c:v>5.6909000000000001</c:v>
                </c:pt>
                <c:pt idx="1">
                  <c:v>6.7485999999999997</c:v>
                </c:pt>
                <c:pt idx="2">
                  <c:v>8.6152999999999995</c:v>
                </c:pt>
                <c:pt idx="3">
                  <c:v>11.548617</c:v>
                </c:pt>
                <c:pt idx="4">
                  <c:v>7.3376000000000001</c:v>
                </c:pt>
                <c:pt idx="5">
                  <c:v>8.2102000000000004</c:v>
                </c:pt>
                <c:pt idx="6">
                  <c:v>15.651999999999999</c:v>
                </c:pt>
                <c:pt idx="7">
                  <c:v>23.097000000000001</c:v>
                </c:pt>
                <c:pt idx="9">
                  <c:v>20.294067999999999</c:v>
                </c:pt>
                <c:pt idx="10">
                  <c:v>15.5</c:v>
                </c:pt>
              </c:numCache>
            </c:numRef>
          </c:xVal>
          <c:yVal>
            <c:numRef>
              <c:f>Sheet1!$C$2:$C$12</c:f>
              <c:numCache>
                <c:formatCode>General</c:formatCode>
                <c:ptCount val="11"/>
                <c:pt idx="0">
                  <c:v>25.033999999999999</c:v>
                </c:pt>
                <c:pt idx="1">
                  <c:v>23.634</c:v>
                </c:pt>
                <c:pt idx="2">
                  <c:v>22.542000000000002</c:v>
                </c:pt>
                <c:pt idx="3">
                  <c:v>21.984000000000002</c:v>
                </c:pt>
                <c:pt idx="9">
                  <c:v>21.192</c:v>
                </c:pt>
                <c:pt idx="10">
                  <c:v>22.2</c:v>
                </c:pt>
              </c:numCache>
            </c:numRef>
          </c:yVal>
          <c:bubbleSize>
            <c:numRef>
              <c:f>Sheet1!$D$2:$D$12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9">
                  <c:v>1</c:v>
                </c:pt>
                <c:pt idx="10">
                  <c:v>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C850-43E0-AEB8-A6E4AFF21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094734552"/>
        <c:axId val="2094734553"/>
      </c:bubbleChart>
      <c:valAx>
        <c:axId val="2094734552"/>
        <c:scaling>
          <c:orientation val="minMax"/>
          <c:max val="25"/>
          <c:min val="5"/>
        </c:scaling>
        <c:delete val="0"/>
        <c:axPos val="b"/>
        <c:title>
          <c:tx>
            <c:rich>
              <a:bodyPr rot="0"/>
              <a:lstStyle/>
              <a:p>
                <a:pPr>
                  <a:defRPr sz="3200" b="0" i="0" u="none" strike="noStrike">
                    <a:solidFill>
                      <a:srgbClr val="535353"/>
                    </a:solidFill>
                    <a:latin typeface="Gill Sans"/>
                  </a:defRPr>
                </a:pPr>
                <a:r>
                  <a:rPr lang="en-US" sz="3200" b="0" i="0" u="none" strike="noStrike">
                    <a:solidFill>
                      <a:srgbClr val="535353"/>
                    </a:solidFill>
                    <a:latin typeface="Gill Sans"/>
                  </a:rPr>
                  <a:t>GFLOPs</a:t>
                </a:r>
              </a:p>
            </c:rich>
          </c:tx>
          <c:overlay val="1"/>
        </c:title>
        <c:numFmt formatCode="0" sourceLinked="0"/>
        <c:majorTickMark val="none"/>
        <c:minorTickMark val="none"/>
        <c:tickLblPos val="low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-2700000"/>
          <a:lstStyle/>
          <a:p>
            <a:pPr>
              <a:defRPr sz="3200" b="0" i="0" u="none" strike="noStrike">
                <a:solidFill>
                  <a:srgbClr val="535353"/>
                </a:solidFill>
                <a:latin typeface="Gill Sans"/>
              </a:defRPr>
            </a:pPr>
            <a:endParaRPr lang="zh-CN"/>
          </a:p>
        </c:txPr>
        <c:crossAx val="2094734553"/>
        <c:crosses val="autoZero"/>
        <c:crossBetween val="between"/>
        <c:majorUnit val="5"/>
        <c:minorUnit val="2.5"/>
      </c:valAx>
      <c:valAx>
        <c:axId val="2094734553"/>
        <c:scaling>
          <c:orientation val="minMax"/>
          <c:max val="27"/>
          <c:min val="21"/>
        </c:scaling>
        <c:delete val="0"/>
        <c:axPos val="l"/>
        <c:majorGridlines>
          <c:spPr>
            <a:ln w="12700" cap="flat">
              <a:solidFill>
                <a:srgbClr val="8A8B89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3200" b="0" i="0" u="none" strike="noStrike">
                    <a:solidFill>
                      <a:srgbClr val="535353"/>
                    </a:solidFill>
                    <a:latin typeface="Gill Sans"/>
                  </a:defRPr>
                </a:pPr>
                <a:r>
                  <a:rPr lang="en-US" sz="3200" b="0" i="0" u="none" strike="noStrike">
                    <a:solidFill>
                      <a:srgbClr val="535353"/>
                    </a:solidFill>
                    <a:latin typeface="Gill Sans"/>
                  </a:rPr>
                  <a:t>Top-1 error (%)</a:t>
                </a:r>
              </a:p>
            </c:rich>
          </c:tx>
          <c:overlay val="1"/>
        </c:title>
        <c:numFmt formatCode="#,##0.0" sourceLinked="0"/>
        <c:majorTickMark val="in"/>
        <c:minorTickMark val="in"/>
        <c:tickLblPos val="low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535353"/>
                </a:solidFill>
                <a:latin typeface="Gill Sans"/>
              </a:defRPr>
            </a:pPr>
            <a:endParaRPr lang="zh-CN"/>
          </a:p>
        </c:txPr>
        <c:crossAx val="2094734552"/>
        <c:crosses val="autoZero"/>
        <c:crossBetween val="between"/>
        <c:majorUnit val="1.5"/>
        <c:minorUnit val="0.75"/>
      </c:valAx>
      <c:spPr>
        <a:noFill/>
        <a:ln w="12700" cap="flat">
          <a:solidFill>
            <a:srgbClr val="8A8B89"/>
          </a:solidFill>
          <a:prstDash val="solid"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10101599999999999"/>
          <c:y val="1.6439100000000002E-2"/>
          <c:w val="0.798045"/>
          <c:h val="9.0295500000000001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3800" b="0" i="0" u="none" strike="noStrike">
              <a:solidFill>
                <a:srgbClr val="535353"/>
              </a:solidFill>
              <a:latin typeface="Gill Sans"/>
            </a:defRPr>
          </a:pPr>
          <a:endParaRPr lang="zh-CN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9376699999999999"/>
          <c:y val="9.82296E-2"/>
          <c:w val="0.71033800000000002"/>
          <c:h val="0.71512699999999996"/>
        </c:manualLayout>
      </c:layout>
      <c:bubbleChart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ResNet</c:v>
                </c:pt>
              </c:strCache>
            </c:strRef>
          </c:tx>
          <c:spPr>
            <a:solidFill>
              <a:srgbClr val="D44906">
                <a:alpha val="80000"/>
              </a:srgbClr>
            </a:solidFill>
            <a:ln w="12700" cap="flat">
              <a:noFill/>
              <a:miter lim="400000"/>
            </a:ln>
            <a:effectLst/>
          </c:spPr>
          <c:invertIfNegative val="0"/>
          <c:xVal>
            <c:numRef>
              <c:f>Sheet1!$B$2:$B$12</c:f>
              <c:numCache>
                <c:formatCode>General</c:formatCode>
                <c:ptCount val="11"/>
                <c:pt idx="0">
                  <c:v>7.9788560000000004</c:v>
                </c:pt>
                <c:pt idx="1">
                  <c:v>14.149480000000001</c:v>
                </c:pt>
                <c:pt idx="2">
                  <c:v>20.013928</c:v>
                </c:pt>
                <c:pt idx="3">
                  <c:v>55.570984000000003</c:v>
                </c:pt>
                <c:pt idx="4">
                  <c:v>21.804392</c:v>
                </c:pt>
                <c:pt idx="5">
                  <c:v>25.575911999999999</c:v>
                </c:pt>
                <c:pt idx="6">
                  <c:v>44.601832000000002</c:v>
                </c:pt>
                <c:pt idx="7">
                  <c:v>60.268520000000002</c:v>
                </c:pt>
                <c:pt idx="9">
                  <c:v>33.337704000000002</c:v>
                </c:pt>
                <c:pt idx="10">
                  <c:v>28.68</c:v>
                </c:pt>
              </c:numCache>
            </c:numRef>
          </c:xVal>
          <c:yVal>
            <c:numRef>
              <c:f>Sheet1!$E$2:$E$12</c:f>
              <c:numCache>
                <c:formatCode>General</c:formatCode>
                <c:ptCount val="8"/>
                <c:pt idx="4">
                  <c:v>26.73</c:v>
                </c:pt>
                <c:pt idx="5">
                  <c:v>24.01</c:v>
                </c:pt>
                <c:pt idx="6">
                  <c:v>22.44</c:v>
                </c:pt>
                <c:pt idx="7">
                  <c:v>22.16</c:v>
                </c:pt>
              </c:numCache>
            </c:numRef>
          </c:yVal>
          <c:bubbleSize>
            <c:numRef>
              <c:f>Sheet1!$F$2:$F$12</c:f>
              <c:numCache>
                <c:formatCode>General</c:formatCode>
                <c:ptCount val="9"/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50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6C20-416F-AC3B-A44082D57B4C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DenseNet</c:v>
                </c:pt>
              </c:strCache>
            </c:strRef>
          </c:tx>
          <c:spPr>
            <a:solidFill>
              <a:srgbClr val="5F8C94"/>
            </a:solidFill>
            <a:ln w="12700" cap="flat">
              <a:noFill/>
              <a:miter lim="400000"/>
            </a:ln>
            <a:effectLst/>
          </c:spPr>
          <c:invertIfNegative val="0"/>
          <c:xVal>
            <c:numRef>
              <c:f>Sheet1!$B$2:$B$12</c:f>
              <c:numCache>
                <c:formatCode>General</c:formatCode>
                <c:ptCount val="11"/>
                <c:pt idx="0">
                  <c:v>7.9788560000000004</c:v>
                </c:pt>
                <c:pt idx="1">
                  <c:v>14.149480000000001</c:v>
                </c:pt>
                <c:pt idx="2">
                  <c:v>20.013928</c:v>
                </c:pt>
                <c:pt idx="3">
                  <c:v>55.570984000000003</c:v>
                </c:pt>
                <c:pt idx="4">
                  <c:v>21.804392</c:v>
                </c:pt>
                <c:pt idx="5">
                  <c:v>25.575911999999999</c:v>
                </c:pt>
                <c:pt idx="6">
                  <c:v>44.601832000000002</c:v>
                </c:pt>
                <c:pt idx="7">
                  <c:v>60.268520000000002</c:v>
                </c:pt>
                <c:pt idx="9">
                  <c:v>33.337704000000002</c:v>
                </c:pt>
                <c:pt idx="10">
                  <c:v>28.68</c:v>
                </c:pt>
              </c:numCache>
            </c:numRef>
          </c:xVal>
          <c:yVal>
            <c:numRef>
              <c:f>Sheet1!$C$2:$C$12</c:f>
              <c:numCache>
                <c:formatCode>General</c:formatCode>
                <c:ptCount val="11"/>
                <c:pt idx="0">
                  <c:v>25.033999999999999</c:v>
                </c:pt>
                <c:pt idx="1">
                  <c:v>23.634</c:v>
                </c:pt>
                <c:pt idx="2">
                  <c:v>22.542000000000002</c:v>
                </c:pt>
                <c:pt idx="3">
                  <c:v>21.192</c:v>
                </c:pt>
                <c:pt idx="9">
                  <c:v>21.984000000000002</c:v>
                </c:pt>
                <c:pt idx="10">
                  <c:v>22.2</c:v>
                </c:pt>
              </c:numCache>
            </c:numRef>
          </c:yVal>
          <c:bubbleSize>
            <c:numRef>
              <c:f>Sheet1!$D$2:$D$12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9">
                  <c:v>1</c:v>
                </c:pt>
                <c:pt idx="10">
                  <c:v>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6C20-416F-AC3B-A44082D57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094734552"/>
        <c:axId val="2094734553"/>
      </c:bubbleChart>
      <c:valAx>
        <c:axId val="2094734552"/>
        <c:scaling>
          <c:orientation val="minMax"/>
          <c:max val="70"/>
          <c:min val="0"/>
        </c:scaling>
        <c:delete val="0"/>
        <c:axPos val="b"/>
        <c:title>
          <c:tx>
            <c:rich>
              <a:bodyPr rot="0"/>
              <a:lstStyle/>
              <a:p>
                <a:pPr>
                  <a:defRPr sz="3200" b="0" i="0" u="none" strike="noStrike">
                    <a:solidFill>
                      <a:srgbClr val="535353"/>
                    </a:solidFill>
                    <a:latin typeface="Gill Sans"/>
                  </a:defRPr>
                </a:pPr>
                <a:r>
                  <a:rPr lang="en-US" sz="3200" b="0" i="0" u="none" strike="noStrike">
                    <a:solidFill>
                      <a:srgbClr val="535353"/>
                    </a:solidFill>
                    <a:latin typeface="Gill Sans"/>
                  </a:rPr>
                  <a:t># Parameters (M)</a:t>
                </a:r>
              </a:p>
            </c:rich>
          </c:tx>
          <c:overlay val="1"/>
        </c:title>
        <c:numFmt formatCode="0" sourceLinked="0"/>
        <c:majorTickMark val="none"/>
        <c:minorTickMark val="none"/>
        <c:tickLblPos val="low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-2700000"/>
          <a:lstStyle/>
          <a:p>
            <a:pPr>
              <a:defRPr sz="3200" b="0" i="0" u="none" strike="noStrike">
                <a:solidFill>
                  <a:srgbClr val="535353"/>
                </a:solidFill>
                <a:latin typeface="Gill Sans"/>
              </a:defRPr>
            </a:pPr>
            <a:endParaRPr lang="zh-CN"/>
          </a:p>
        </c:txPr>
        <c:crossAx val="2094734553"/>
        <c:crosses val="autoZero"/>
        <c:crossBetween val="between"/>
        <c:majorUnit val="17.5"/>
        <c:minorUnit val="8.75"/>
      </c:valAx>
      <c:valAx>
        <c:axId val="2094734553"/>
        <c:scaling>
          <c:orientation val="minMax"/>
          <c:max val="27"/>
          <c:min val="21"/>
        </c:scaling>
        <c:delete val="0"/>
        <c:axPos val="l"/>
        <c:majorGridlines>
          <c:spPr>
            <a:ln w="12700" cap="flat">
              <a:solidFill>
                <a:srgbClr val="8A8B89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3200" b="0" i="0" u="none" strike="noStrike">
                    <a:solidFill>
                      <a:srgbClr val="535353"/>
                    </a:solidFill>
                    <a:latin typeface="Gill Sans"/>
                  </a:defRPr>
                </a:pPr>
                <a:r>
                  <a:rPr lang="en-US" sz="3200" b="0" i="0" u="none" strike="noStrike">
                    <a:solidFill>
                      <a:srgbClr val="535353"/>
                    </a:solidFill>
                    <a:latin typeface="Gill Sans"/>
                  </a:rPr>
                  <a:t>Top-1 error (%)</a:t>
                </a:r>
              </a:p>
            </c:rich>
          </c:tx>
          <c:overlay val="1"/>
        </c:title>
        <c:numFmt formatCode="#,##0.0" sourceLinked="0"/>
        <c:majorTickMark val="in"/>
        <c:minorTickMark val="in"/>
        <c:tickLblPos val="low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0"/>
          <a:lstStyle/>
          <a:p>
            <a:pPr>
              <a:defRPr sz="3200" b="0" i="0" u="none" strike="noStrike">
                <a:solidFill>
                  <a:srgbClr val="535353"/>
                </a:solidFill>
                <a:latin typeface="Gill Sans"/>
              </a:defRPr>
            </a:pPr>
            <a:endParaRPr lang="zh-CN"/>
          </a:p>
        </c:txPr>
        <c:crossAx val="2094734552"/>
        <c:crosses val="autoZero"/>
        <c:crossBetween val="between"/>
        <c:majorUnit val="1.5"/>
        <c:minorUnit val="0.75"/>
      </c:valAx>
      <c:spPr>
        <a:noFill/>
        <a:ln w="12700" cap="flat">
          <a:solidFill>
            <a:srgbClr val="8A8B89"/>
          </a:solidFill>
          <a:prstDash val="solid"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10101599999999999"/>
          <c:y val="2.6572800000000001E-2"/>
          <c:w val="0.798045"/>
          <c:h val="8.9031200000000005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3800" b="0" i="0" u="none" strike="noStrike">
              <a:solidFill>
                <a:srgbClr val="535353"/>
              </a:solidFill>
              <a:latin typeface="Gill Sans"/>
            </a:defRPr>
          </a:pPr>
          <a:endParaRPr lang="zh-CN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0"/>
  <c:style val="2"/>
  <c:chart>
    <c:title>
      <c:tx>
        <c:rich>
          <a:bodyPr rot="0"/>
          <a:lstStyle/>
          <a:p>
            <a:pPr>
              <a:defRPr sz="3600" b="0" i="0" u="none" strike="noStrike">
                <a:solidFill>
                  <a:srgbClr val="606060"/>
                </a:solidFill>
                <a:latin typeface="Gill Sans"/>
              </a:defRPr>
            </a:pPr>
            <a:r>
              <a:rPr lang="en-US" sz="3600" b="0" i="0" u="none" strike="noStrike" dirty="0">
                <a:solidFill>
                  <a:srgbClr val="606060"/>
                </a:solidFill>
                <a:latin typeface="Gill Sans"/>
              </a:rPr>
              <a:t> </a:t>
            </a:r>
          </a:p>
        </c:rich>
      </c:tx>
      <c:layout>
        <c:manualLayout>
          <c:xMode val="edge"/>
          <c:yMode val="edge"/>
          <c:x val="0.45928600000000003"/>
          <c:y val="0"/>
          <c:w val="8.1429000000000001E-2"/>
          <c:h val="6.72986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8.7939799999999999E-2"/>
          <c:y val="6.72986E-2"/>
          <c:w val="0.84849200000000002"/>
          <c:h val="0.809668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v>Series 1</c:v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31750" cap="flat">
              <a:solidFill>
                <a:srgbClr val="000000"/>
              </a:solidFill>
              <a:prstDash val="solid"/>
              <a:round/>
            </a:ln>
            <a:effectLst/>
          </c:spPr>
          <c:invertIfNegative val="0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B2D3-4158-A538-2C4DB0209E3B}"/>
              </c:ext>
            </c:extLst>
          </c:dPt>
          <c:dPt>
            <c:idx val="1"/>
            <c:invertIfNegative val="1"/>
            <c:bubble3D val="0"/>
            <c:spPr>
              <a:blipFill rotWithShape="1">
                <a:blip xmlns:r="http://schemas.openxmlformats.org/officeDocument/2006/relationships" r:embed="rId2"/>
                <a:srcRect/>
                <a:tile tx="0" ty="0" sx="100000" sy="100000" flip="none" algn="tl"/>
              </a:blipFill>
              <a:ln w="31750" cap="flat">
                <a:solidFill>
                  <a:srgbClr val="0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D3-4158-A538-2C4DB0209E3B}"/>
              </c:ext>
            </c:extLst>
          </c:dPt>
          <c:dPt>
            <c:idx val="2"/>
            <c:invertIfNegative val="1"/>
            <c:bubble3D val="0"/>
            <c:spPr>
              <a:blipFill rotWithShape="1">
                <a:blip xmlns:r="http://schemas.openxmlformats.org/officeDocument/2006/relationships" r:embed="rId3"/>
                <a:srcRect/>
                <a:tile tx="0" ty="0" sx="100000" sy="100000" flip="none" algn="tl"/>
              </a:blipFill>
              <a:ln w="31750" cap="flat">
                <a:solidFill>
                  <a:srgbClr val="0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D3-4158-A538-2C4DB0209E3B}"/>
              </c:ext>
            </c:extLst>
          </c:dPt>
          <c:dPt>
            <c:idx val="3"/>
            <c:invertIfNegative val="1"/>
            <c:bubble3D val="0"/>
            <c:spPr>
              <a:blipFill rotWithShape="1">
                <a:blip xmlns:r="http://schemas.openxmlformats.org/officeDocument/2006/relationships" r:embed="rId4"/>
                <a:srcRect/>
                <a:tile tx="0" ty="0" sx="100000" sy="100000" flip="none" algn="tl"/>
              </a:blipFill>
              <a:ln w="31750" cap="flat">
                <a:solidFill>
                  <a:srgbClr val="0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B2D3-4158-A538-2C4DB0209E3B}"/>
              </c:ext>
            </c:extLst>
          </c:dPt>
          <c:dPt>
            <c:idx val="4"/>
            <c:invertIfNegative val="1"/>
            <c:bubble3D val="0"/>
            <c:spPr>
              <a:blipFill rotWithShape="1">
                <a:blip xmlns:r="http://schemas.openxmlformats.org/officeDocument/2006/relationships" r:embed="rId5"/>
                <a:srcRect/>
                <a:tile tx="0" ty="0" sx="100000" sy="100000" flip="none" algn="tl"/>
              </a:blipFill>
              <a:ln w="31750" cap="flat">
                <a:solidFill>
                  <a:srgbClr val="0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B2D3-4158-A538-2C4DB0209E3B}"/>
              </c:ext>
            </c:extLst>
          </c:dPt>
          <c:dLbls>
            <c:dLbl>
              <c:idx val="0"/>
              <c:numFmt formatCode="0.#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303030"/>
                      </a:solidFill>
                      <a:latin typeface="Gill San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2D3-4158-A538-2C4DB0209E3B}"/>
                </c:ext>
              </c:extLst>
            </c:dLbl>
            <c:dLbl>
              <c:idx val="1"/>
              <c:numFmt formatCode="0.#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303030"/>
                      </a:solidFill>
                      <a:latin typeface="Gill San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2D3-4158-A538-2C4DB0209E3B}"/>
                </c:ext>
              </c:extLst>
            </c:dLbl>
            <c:dLbl>
              <c:idx val="2"/>
              <c:numFmt formatCode="0.#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303030"/>
                      </a:solidFill>
                      <a:latin typeface="Gill San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2D3-4158-A538-2C4DB0209E3B}"/>
                </c:ext>
              </c:extLst>
            </c:dLbl>
            <c:dLbl>
              <c:idx val="3"/>
              <c:numFmt formatCode="0.#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303030"/>
                      </a:solidFill>
                      <a:latin typeface="Gill San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2D3-4158-A538-2C4DB0209E3B}"/>
                </c:ext>
              </c:extLst>
            </c:dLbl>
            <c:dLbl>
              <c:idx val="4"/>
              <c:numFmt formatCode="0.#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303030"/>
                      </a:solidFill>
                      <a:latin typeface="Gill San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2D3-4158-A538-2C4DB0209E3B}"/>
                </c:ext>
              </c:extLst>
            </c:dLbl>
            <c:numFmt formatCode="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0" i="0" u="none" strike="noStrike">
                    <a:solidFill>
                      <a:srgbClr val="303030"/>
                    </a:solidFill>
                    <a:latin typeface="Gill San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AlexNet</c:v>
              </c:pt>
              <c:pt idx="1">
                <c:v>GoogleNet</c:v>
              </c:pt>
              <c:pt idx="2">
                <c:v>VGG</c:v>
              </c:pt>
              <c:pt idx="3">
                <c:v>ResNet-152</c:v>
              </c:pt>
              <c:pt idx="4">
                <c:v>DenseNet-264</c:v>
              </c:pt>
            </c:strLit>
          </c:cat>
          <c:val>
            <c:numLit>
              <c:formatCode>General</c:formatCode>
              <c:ptCount val="5"/>
              <c:pt idx="0">
                <c:v>57</c:v>
              </c:pt>
              <c:pt idx="1">
                <c:v>68.7</c:v>
              </c:pt>
              <c:pt idx="2">
                <c:v>70.5</c:v>
              </c:pt>
              <c:pt idx="3">
                <c:v>77.8</c:v>
              </c:pt>
              <c:pt idx="4">
                <c:v>79.599999999999994</c:v>
              </c:pt>
            </c:numLit>
          </c:val>
          <c:extLst>
            <c:ext xmlns:c16="http://schemas.microsoft.com/office/drawing/2014/chart" uri="{C3380CC4-5D6E-409C-BE32-E72D297353CC}">
              <c16:uniqueId val="{0000000A-B2D3-4158-A538-2C4DB0209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miter lim="400000"/>
          </a:ln>
        </c:spPr>
        <c:txPr>
          <a:bodyPr rot="0"/>
          <a:lstStyle/>
          <a:p>
            <a:pPr>
              <a:defRPr sz="3600" b="1" i="0" u="none" strike="noStrike">
                <a:solidFill>
                  <a:srgbClr val="000000"/>
                </a:solidFill>
                <a:latin typeface="Gill Sans"/>
              </a:defRPr>
            </a:pPr>
            <a:endParaRPr lang="zh-CN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7E7E7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3600" b="0" i="0" u="none" strike="noStrike">
                    <a:solidFill>
                      <a:srgbClr val="303030"/>
                    </a:solidFill>
                    <a:latin typeface="Gill Sans"/>
                  </a:defRPr>
                </a:pPr>
                <a:r>
                  <a:rPr lang="en-US" sz="3600" b="0" i="0" u="none" strike="noStrike">
                    <a:solidFill>
                      <a:srgbClr val="303030"/>
                    </a:solidFill>
                    <a:latin typeface="Gill Sans"/>
                  </a:rPr>
                  <a:t>Top-1 Accuracy</a:t>
                </a:r>
              </a:p>
            </c:rich>
          </c:tx>
          <c:overlay val="1"/>
        </c:title>
        <c:numFmt formatCode="0.##" sourceLinked="0"/>
        <c:majorTickMark val="none"/>
        <c:minorTickMark val="none"/>
        <c:tickLblPos val="nextTo"/>
        <c:spPr>
          <a:ln w="12700" cap="flat">
            <a:noFill/>
            <a:miter lim="400000"/>
          </a:ln>
        </c:spPr>
        <c:txPr>
          <a:bodyPr rot="0"/>
          <a:lstStyle/>
          <a:p>
            <a:pPr>
              <a:defRPr sz="3600" b="0" i="0" u="none" strike="noStrike">
                <a:solidFill>
                  <a:srgbClr val="000000"/>
                </a:solidFill>
                <a:latin typeface="Gill Sans"/>
              </a:defRPr>
            </a:pPr>
            <a:endParaRPr lang="zh-CN"/>
          </a:p>
        </c:txPr>
        <c:crossAx val="2094734552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 w="15875" cap="flat">
      <a:solidFill>
        <a:srgbClr val="2E2C2A"/>
      </a:solidFill>
      <a:prstDash val="solid"/>
      <a:round/>
    </a:ln>
    <a:effectLst/>
  </c:spPr>
  <c:externalData r:id="rId6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/>
            <a:t>2012-2015</a:t>
          </a:r>
        </a:p>
        <a:p>
          <a:pPr algn="ctr"/>
          <a:r>
            <a:rPr lang="en-US" altLang="zh-CN" sz="4400" b="1" dirty="0">
              <a:solidFill>
                <a:srgbClr val="00B050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rgbClr val="FF0000"/>
              </a:solidFill>
            </a:rPr>
            <a:t>High diversity</a:t>
          </a:r>
          <a:endParaRPr lang="en-US" sz="4400" dirty="0">
            <a:solidFill>
              <a:srgbClr val="FF0000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/>
            <a:t>2015-2017</a:t>
          </a:r>
        </a:p>
        <a:p>
          <a:pPr algn="ctr"/>
          <a:r>
            <a:rPr lang="en-US" sz="4400" b="1" dirty="0">
              <a:solidFill>
                <a:srgbClr val="0070C0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</a:t>
          </a:r>
          <a:r>
            <a:rPr lang="en-US" sz="4400" b="1" dirty="0">
              <a:solidFill>
                <a:srgbClr val="7030A0"/>
              </a:solidFill>
            </a:rPr>
            <a:t>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/>
            <a:t>2012-2015</a:t>
          </a:r>
        </a:p>
        <a:p>
          <a:pPr algn="ctr"/>
          <a:r>
            <a:rPr lang="en-US" altLang="zh-CN" sz="4400" b="1" dirty="0">
              <a:solidFill>
                <a:srgbClr val="00B050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rgbClr val="FF0000"/>
              </a:solidFill>
            </a:rPr>
            <a:t>High diversity</a:t>
          </a:r>
          <a:endParaRPr lang="en-US" sz="4400" dirty="0">
            <a:solidFill>
              <a:srgbClr val="FF0000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>
                  <a:lumMod val="75000"/>
                </a:schemeClr>
              </a:solidFill>
            </a:rPr>
            <a:t>2015-2017</a:t>
          </a:r>
        </a:p>
        <a:p>
          <a:pPr algn="ctr"/>
          <a:r>
            <a:rPr lang="en-US" sz="4400" b="1" dirty="0">
              <a:solidFill>
                <a:schemeClr val="bg2">
                  <a:lumMod val="75000"/>
                </a:schemeClr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chemeClr val="bg2">
                  <a:lumMod val="75000"/>
                </a:schemeClr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>
                  <a:lumMod val="75000"/>
                </a:schemeClr>
              </a:solidFill>
            </a:rPr>
            <a:t>2017-Present</a:t>
          </a:r>
        </a:p>
        <a:p>
          <a:pPr algn="ctr"/>
          <a:r>
            <a:rPr lang="en-US" altLang="zh-CN" sz="4400" b="1" dirty="0">
              <a:solidFill>
                <a:schemeClr val="bg2">
                  <a:lumMod val="75000"/>
                </a:schemeClr>
              </a:solidFill>
            </a:rPr>
            <a:t>Prosperous stage</a:t>
          </a:r>
          <a:endParaRPr lang="zh-CN" altLang="en-US" sz="4400" b="1" dirty="0">
            <a:solidFill>
              <a:schemeClr val="bg2">
                <a:lumMod val="75000"/>
              </a:schemeClr>
            </a:solidFill>
          </a:endParaRPr>
        </a:p>
        <a:p>
          <a:pPr algn="ctr"/>
          <a:r>
            <a:rPr lang="en-US" sz="4400" dirty="0">
              <a:solidFill>
                <a:schemeClr val="bg2">
                  <a:lumMod val="75000"/>
                </a:schemeClr>
              </a:solidFill>
            </a:rPr>
            <a:t>Very high diversity</a:t>
          </a:r>
        </a:p>
        <a:p>
          <a:pPr algn="l"/>
          <a:endParaRPr lang="en-US" sz="4400" dirty="0">
            <a:solidFill>
              <a:schemeClr val="bg2">
                <a:lumMod val="75000"/>
              </a:schemeClr>
            </a:solidFill>
          </a:endParaRPr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/>
            <a:t>2012-2015</a:t>
          </a:r>
        </a:p>
        <a:p>
          <a:pPr algn="ctr"/>
          <a:r>
            <a:rPr lang="en-US" altLang="zh-CN" sz="4400" b="1" dirty="0">
              <a:solidFill>
                <a:srgbClr val="00B050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rgbClr val="FF0000"/>
              </a:solidFill>
            </a:rPr>
            <a:t>High diversity</a:t>
          </a:r>
          <a:endParaRPr lang="en-US" sz="4400" dirty="0">
            <a:solidFill>
              <a:srgbClr val="FF0000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/>
            <a:t>2015-2017</a:t>
          </a:r>
        </a:p>
        <a:p>
          <a:pPr algn="ctr"/>
          <a:r>
            <a:rPr lang="en-US" sz="4400" b="1" dirty="0">
              <a:solidFill>
                <a:srgbClr val="0070C0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</a:t>
          </a:r>
          <a:r>
            <a:rPr lang="en-US" sz="4400" b="1" dirty="0">
              <a:solidFill>
                <a:srgbClr val="7030A0"/>
              </a:solidFill>
            </a:rPr>
            <a:t>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2012-2015</a:t>
          </a:r>
        </a:p>
        <a:p>
          <a:pPr algn="ctr"/>
          <a:r>
            <a:rPr lang="en-US" altLang="zh-CN" sz="4400" b="1" dirty="0">
              <a:solidFill>
                <a:schemeClr val="bg2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chemeClr val="bg2"/>
              </a:solidFill>
            </a:rPr>
            <a:t>High diversity</a:t>
          </a:r>
          <a:endParaRPr lang="en-US" sz="4400" dirty="0">
            <a:solidFill>
              <a:schemeClr val="bg2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/>
            <a:t>2015-2017</a:t>
          </a:r>
        </a:p>
        <a:p>
          <a:pPr algn="ctr"/>
          <a:r>
            <a:rPr lang="en-US" sz="4400" b="1" dirty="0">
              <a:solidFill>
                <a:srgbClr val="0070C0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2017-Present</a:t>
          </a:r>
        </a:p>
        <a:p>
          <a:pPr algn="ctr"/>
          <a:r>
            <a:rPr lang="en-US" altLang="zh-CN" sz="4400" b="1" dirty="0">
              <a:solidFill>
                <a:schemeClr val="bg2"/>
              </a:solidFill>
            </a:rPr>
            <a:t>Prosperous stage</a:t>
          </a:r>
          <a:endParaRPr lang="zh-CN" altLang="en-US" sz="4400" b="1" dirty="0">
            <a:solidFill>
              <a:schemeClr val="bg2"/>
            </a:solidFill>
          </a:endParaRPr>
        </a:p>
        <a:p>
          <a:pPr algn="ctr"/>
          <a:r>
            <a:rPr lang="en-US" sz="4400" dirty="0">
              <a:solidFill>
                <a:schemeClr val="bg2"/>
              </a:solidFill>
            </a:rPr>
            <a:t>Very high diversity</a:t>
          </a:r>
        </a:p>
        <a:p>
          <a:pPr algn="l"/>
          <a:endParaRPr lang="en-US" sz="4400" dirty="0">
            <a:solidFill>
              <a:schemeClr val="bg2"/>
            </a:solidFill>
          </a:endParaRPr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7057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/>
            <a:t>2012-2015</a:t>
          </a:r>
        </a:p>
        <a:p>
          <a:pPr algn="ctr"/>
          <a:r>
            <a:rPr lang="en-US" altLang="zh-CN" sz="4400" b="1" dirty="0">
              <a:solidFill>
                <a:srgbClr val="00B050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rgbClr val="FF0000"/>
              </a:solidFill>
            </a:rPr>
            <a:t>High diversity</a:t>
          </a:r>
          <a:endParaRPr lang="en-US" sz="4400" dirty="0">
            <a:solidFill>
              <a:srgbClr val="FF0000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/>
            <a:t>2015-2017</a:t>
          </a:r>
        </a:p>
        <a:p>
          <a:pPr algn="ctr"/>
          <a:r>
            <a:rPr lang="en-US" sz="4400" b="1" dirty="0">
              <a:solidFill>
                <a:srgbClr val="0070C0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</a:t>
          </a:r>
          <a:r>
            <a:rPr lang="en-US" sz="4400" b="1" dirty="0">
              <a:solidFill>
                <a:srgbClr val="7030A0"/>
              </a:solidFill>
            </a:rPr>
            <a:t>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2012-2015</a:t>
          </a:r>
        </a:p>
        <a:p>
          <a:pPr algn="ctr"/>
          <a:r>
            <a:rPr lang="en-US" altLang="zh-CN" sz="4400" b="1" dirty="0">
              <a:solidFill>
                <a:schemeClr val="bg2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chemeClr val="bg2"/>
              </a:solidFill>
            </a:rPr>
            <a:t>High diversity</a:t>
          </a:r>
          <a:endParaRPr lang="en-US" sz="4400" dirty="0">
            <a:solidFill>
              <a:schemeClr val="bg2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2015-2017</a:t>
          </a:r>
        </a:p>
        <a:p>
          <a:pPr algn="ctr"/>
          <a:r>
            <a:rPr lang="en-US" sz="4400" b="1" dirty="0">
              <a:solidFill>
                <a:schemeClr val="bg2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chemeClr val="bg2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stage</a:t>
          </a:r>
          <a:endParaRPr lang="zh-CN" altLang="en-US" sz="4400" b="1" dirty="0">
            <a:solidFill>
              <a:srgbClr val="7030A0"/>
            </a:solidFill>
          </a:endParaRP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2012-2015</a:t>
          </a:r>
        </a:p>
        <a:p>
          <a:pPr algn="ctr"/>
          <a:r>
            <a:rPr lang="en-US" altLang="zh-CN" sz="4400" b="1" dirty="0">
              <a:solidFill>
                <a:schemeClr val="bg2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chemeClr val="bg2"/>
              </a:solidFill>
            </a:rPr>
            <a:t>High diversity</a:t>
          </a:r>
          <a:endParaRPr lang="en-US" sz="4400" dirty="0">
            <a:solidFill>
              <a:schemeClr val="bg2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2015-2017</a:t>
          </a:r>
        </a:p>
        <a:p>
          <a:pPr algn="ctr"/>
          <a:r>
            <a:rPr lang="en-US" sz="4400" b="1" dirty="0">
              <a:solidFill>
                <a:schemeClr val="bg2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chemeClr val="bg2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</a:t>
          </a:r>
          <a:r>
            <a:rPr lang="en-US" sz="4400" b="1" dirty="0">
              <a:solidFill>
                <a:srgbClr val="7030A0"/>
              </a:solidFill>
            </a:rPr>
            <a:t>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2012-2015</a:t>
          </a:r>
        </a:p>
        <a:p>
          <a:pPr algn="ctr"/>
          <a:r>
            <a:rPr lang="en-US" altLang="zh-CN" sz="4400" b="1" dirty="0">
              <a:solidFill>
                <a:schemeClr val="bg2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chemeClr val="bg2"/>
              </a:solidFill>
            </a:rPr>
            <a:t>High diversity</a:t>
          </a:r>
          <a:endParaRPr lang="en-US" sz="4400" dirty="0">
            <a:solidFill>
              <a:schemeClr val="bg2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2015-2017</a:t>
          </a:r>
        </a:p>
        <a:p>
          <a:pPr algn="ctr"/>
          <a:r>
            <a:rPr lang="en-US" sz="4400" b="1" dirty="0">
              <a:solidFill>
                <a:schemeClr val="bg2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chemeClr val="bg2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stage</a:t>
          </a:r>
          <a:endParaRPr lang="zh-CN" altLang="en-US" sz="4400" b="1" dirty="0">
            <a:solidFill>
              <a:srgbClr val="7030A0"/>
            </a:solidFill>
          </a:endParaRP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BB2172A-A909-4CD9-A002-C4AB0FDDBF9B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AFA0F7F-B38F-4F01-93AB-85774296E8AE}">
      <dgm:prSet phldrT="[文本]"/>
      <dgm:spPr/>
      <dgm:t>
        <a:bodyPr/>
        <a:lstStyle/>
        <a:p>
          <a:r>
            <a:rPr lang="en-US" dirty="0"/>
            <a:t>Defining the search problem</a:t>
          </a:r>
        </a:p>
      </dgm:t>
    </dgm:pt>
    <dgm:pt modelId="{E356B1F5-BB6E-460B-B824-EC5821F34F20}" type="parTrans" cxnId="{E4ED9965-CA72-440C-AFFC-EA4C5E7B0B30}">
      <dgm:prSet/>
      <dgm:spPr/>
      <dgm:t>
        <a:bodyPr/>
        <a:lstStyle/>
        <a:p>
          <a:endParaRPr lang="en-US"/>
        </a:p>
      </dgm:t>
    </dgm:pt>
    <dgm:pt modelId="{5E6BB755-ADA1-45CF-951B-6BC64C72DE4A}" type="sibTrans" cxnId="{E4ED9965-CA72-440C-AFFC-EA4C5E7B0B30}">
      <dgm:prSet/>
      <dgm:spPr/>
      <dgm:t>
        <a:bodyPr/>
        <a:lstStyle/>
        <a:p>
          <a:endParaRPr lang="en-US"/>
        </a:p>
      </dgm:t>
    </dgm:pt>
    <dgm:pt modelId="{C44A47FD-88C2-42C6-A1AB-3A9F68A46B18}">
      <dgm:prSet phldrT="[文本]"/>
      <dgm:spPr/>
      <dgm:t>
        <a:bodyPr/>
        <a:lstStyle/>
        <a:p>
          <a:r>
            <a:rPr lang="en-US" dirty="0"/>
            <a:t>What to search?</a:t>
          </a:r>
        </a:p>
      </dgm:t>
    </dgm:pt>
    <dgm:pt modelId="{E797F452-1B6D-47CB-B206-3DA80A5AEB4A}" type="parTrans" cxnId="{21976983-7880-4A51-8979-346B59ED2B87}">
      <dgm:prSet/>
      <dgm:spPr/>
      <dgm:t>
        <a:bodyPr/>
        <a:lstStyle/>
        <a:p>
          <a:endParaRPr lang="en-US"/>
        </a:p>
      </dgm:t>
    </dgm:pt>
    <dgm:pt modelId="{24EA1B01-DD32-481C-ACE2-10010B6D9592}" type="sibTrans" cxnId="{21976983-7880-4A51-8979-346B59ED2B87}">
      <dgm:prSet/>
      <dgm:spPr/>
      <dgm:t>
        <a:bodyPr/>
        <a:lstStyle/>
        <a:p>
          <a:endParaRPr lang="en-US"/>
        </a:p>
      </dgm:t>
    </dgm:pt>
    <dgm:pt modelId="{6CEDA75B-77D4-450B-BD20-9540551C5487}">
      <dgm:prSet phldrT="[文本]"/>
      <dgm:spPr/>
      <dgm:t>
        <a:bodyPr/>
        <a:lstStyle/>
        <a:p>
          <a:r>
            <a:rPr lang="en-US" dirty="0"/>
            <a:t>Defining the search space</a:t>
          </a:r>
        </a:p>
      </dgm:t>
    </dgm:pt>
    <dgm:pt modelId="{F3214818-4F3F-4DAD-80AD-1B9026B267F0}" type="parTrans" cxnId="{77A221AF-959D-46FA-B66C-9C81F6359CE2}">
      <dgm:prSet/>
      <dgm:spPr/>
      <dgm:t>
        <a:bodyPr/>
        <a:lstStyle/>
        <a:p>
          <a:endParaRPr lang="en-US"/>
        </a:p>
      </dgm:t>
    </dgm:pt>
    <dgm:pt modelId="{C05DC6EF-8B0F-4A1F-9854-D8BCF4F8A999}" type="sibTrans" cxnId="{77A221AF-959D-46FA-B66C-9C81F6359CE2}">
      <dgm:prSet/>
      <dgm:spPr/>
      <dgm:t>
        <a:bodyPr/>
        <a:lstStyle/>
        <a:p>
          <a:endParaRPr lang="en-US"/>
        </a:p>
      </dgm:t>
    </dgm:pt>
    <dgm:pt modelId="{C6310027-BC7D-4541-98C3-DF590B17CB6A}">
      <dgm:prSet phldrT="[文本]"/>
      <dgm:spPr/>
      <dgm:t>
        <a:bodyPr/>
        <a:lstStyle/>
        <a:p>
          <a:r>
            <a:rPr lang="en-US" dirty="0"/>
            <a:t>Search within what?</a:t>
          </a:r>
        </a:p>
      </dgm:t>
    </dgm:pt>
    <dgm:pt modelId="{C528A171-93BB-4EFB-8C0C-27FD4FFDA1AF}" type="parTrans" cxnId="{4643DBEA-D56B-47CF-B22C-7B43452F703B}">
      <dgm:prSet/>
      <dgm:spPr/>
      <dgm:t>
        <a:bodyPr/>
        <a:lstStyle/>
        <a:p>
          <a:endParaRPr lang="en-US"/>
        </a:p>
      </dgm:t>
    </dgm:pt>
    <dgm:pt modelId="{F3DD89C1-1247-46B9-ADC9-799855186B5E}" type="sibTrans" cxnId="{4643DBEA-D56B-47CF-B22C-7B43452F703B}">
      <dgm:prSet/>
      <dgm:spPr/>
      <dgm:t>
        <a:bodyPr/>
        <a:lstStyle/>
        <a:p>
          <a:endParaRPr lang="en-US"/>
        </a:p>
      </dgm:t>
    </dgm:pt>
    <dgm:pt modelId="{75EB5117-E47C-4827-8B34-EFE001542A94}">
      <dgm:prSet phldrT="[文本]"/>
      <dgm:spPr/>
      <dgm:t>
        <a:bodyPr/>
        <a:lstStyle/>
        <a:p>
          <a:r>
            <a:rPr lang="en-US" dirty="0"/>
            <a:t>Designing search algorithms</a:t>
          </a:r>
        </a:p>
      </dgm:t>
    </dgm:pt>
    <dgm:pt modelId="{BD301196-C338-47DD-80B0-D518E160BA1C}" type="parTrans" cxnId="{0AC9A63B-6C55-414D-B94D-783920B13665}">
      <dgm:prSet/>
      <dgm:spPr/>
      <dgm:t>
        <a:bodyPr/>
        <a:lstStyle/>
        <a:p>
          <a:endParaRPr lang="en-US"/>
        </a:p>
      </dgm:t>
    </dgm:pt>
    <dgm:pt modelId="{F235FA4E-DCD9-4CAB-B5B3-6DC703568E4F}" type="sibTrans" cxnId="{0AC9A63B-6C55-414D-B94D-783920B13665}">
      <dgm:prSet/>
      <dgm:spPr/>
      <dgm:t>
        <a:bodyPr/>
        <a:lstStyle/>
        <a:p>
          <a:endParaRPr lang="en-US"/>
        </a:p>
      </dgm:t>
    </dgm:pt>
    <dgm:pt modelId="{5661339D-5B5B-4D26-8BB2-F8C6C9029072}">
      <dgm:prSet phldrT="[文本]"/>
      <dgm:spPr/>
      <dgm:t>
        <a:bodyPr/>
        <a:lstStyle/>
        <a:p>
          <a:r>
            <a:rPr lang="en-US" dirty="0"/>
            <a:t>How to search?</a:t>
          </a:r>
        </a:p>
      </dgm:t>
    </dgm:pt>
    <dgm:pt modelId="{C5837367-8C2A-42A3-82BA-0A1FAFE1468F}" type="parTrans" cxnId="{A7CDA3E0-9233-43D8-8B9D-148E8D4C67C7}">
      <dgm:prSet/>
      <dgm:spPr/>
      <dgm:t>
        <a:bodyPr/>
        <a:lstStyle/>
        <a:p>
          <a:endParaRPr lang="en-US"/>
        </a:p>
      </dgm:t>
    </dgm:pt>
    <dgm:pt modelId="{B0508DE7-3BF6-4361-8A00-5A6A414D6D2A}" type="sibTrans" cxnId="{A7CDA3E0-9233-43D8-8B9D-148E8D4C67C7}">
      <dgm:prSet/>
      <dgm:spPr/>
      <dgm:t>
        <a:bodyPr/>
        <a:lstStyle/>
        <a:p>
          <a:endParaRPr lang="en-US"/>
        </a:p>
      </dgm:t>
    </dgm:pt>
    <dgm:pt modelId="{21E495F6-DDD3-4213-8188-BB5F98749AE2}">
      <dgm:prSet phldrT="[文本]"/>
      <dgm:spPr/>
      <dgm:t>
        <a:bodyPr/>
        <a:lstStyle/>
        <a:p>
          <a:r>
            <a:rPr lang="en-US" dirty="0"/>
            <a:t>Specifying search objectives</a:t>
          </a:r>
        </a:p>
      </dgm:t>
    </dgm:pt>
    <dgm:pt modelId="{3913B6A8-79F2-4761-B813-4220A72DAF26}" type="parTrans" cxnId="{321C1F71-67B8-4B29-B850-6AC209B21671}">
      <dgm:prSet/>
      <dgm:spPr/>
      <dgm:t>
        <a:bodyPr/>
        <a:lstStyle/>
        <a:p>
          <a:endParaRPr lang="en-US"/>
        </a:p>
      </dgm:t>
    </dgm:pt>
    <dgm:pt modelId="{37C64559-FE10-4D8F-8D8B-CB22948558C1}" type="sibTrans" cxnId="{321C1F71-67B8-4B29-B850-6AC209B21671}">
      <dgm:prSet/>
      <dgm:spPr/>
      <dgm:t>
        <a:bodyPr/>
        <a:lstStyle/>
        <a:p>
          <a:endParaRPr lang="en-US"/>
        </a:p>
      </dgm:t>
    </dgm:pt>
    <dgm:pt modelId="{A9080C3B-D7C3-4453-A58A-55312E887123}">
      <dgm:prSet phldrT="[文本]"/>
      <dgm:spPr/>
      <dgm:t>
        <a:bodyPr/>
        <a:lstStyle/>
        <a:p>
          <a:r>
            <a:rPr lang="en-US" dirty="0"/>
            <a:t>How to evaluate?</a:t>
          </a:r>
        </a:p>
      </dgm:t>
    </dgm:pt>
    <dgm:pt modelId="{1713D58E-69A9-410B-83D1-18650FEF03C5}" type="parTrans" cxnId="{0CAA2C1B-1DB0-4777-9176-DDD788C46F0C}">
      <dgm:prSet/>
      <dgm:spPr/>
      <dgm:t>
        <a:bodyPr/>
        <a:lstStyle/>
        <a:p>
          <a:endParaRPr lang="en-US"/>
        </a:p>
      </dgm:t>
    </dgm:pt>
    <dgm:pt modelId="{652B0745-2FD2-4EDB-B8C3-C6780D103417}" type="sibTrans" cxnId="{0CAA2C1B-1DB0-4777-9176-DDD788C46F0C}">
      <dgm:prSet/>
      <dgm:spPr/>
      <dgm:t>
        <a:bodyPr/>
        <a:lstStyle/>
        <a:p>
          <a:endParaRPr lang="en-US"/>
        </a:p>
      </dgm:t>
    </dgm:pt>
    <dgm:pt modelId="{2A2D1653-0B9F-4A27-9281-49B23B45CD86}" type="pres">
      <dgm:prSet presAssocID="{BBB2172A-A909-4CD9-A002-C4AB0FDDBF9B}" presName="linear" presStyleCnt="0">
        <dgm:presLayoutVars>
          <dgm:animLvl val="lvl"/>
          <dgm:resizeHandles val="exact"/>
        </dgm:presLayoutVars>
      </dgm:prSet>
      <dgm:spPr/>
    </dgm:pt>
    <dgm:pt modelId="{4F9A3291-F771-4ED9-BA19-827838367FBD}" type="pres">
      <dgm:prSet presAssocID="{3AFA0F7F-B38F-4F01-93AB-85774296E8A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2543CA1-D132-4FBE-A987-CE575D76365C}" type="pres">
      <dgm:prSet presAssocID="{3AFA0F7F-B38F-4F01-93AB-85774296E8AE}" presName="childText" presStyleLbl="revTx" presStyleIdx="0" presStyleCnt="4">
        <dgm:presLayoutVars>
          <dgm:bulletEnabled val="1"/>
        </dgm:presLayoutVars>
      </dgm:prSet>
      <dgm:spPr/>
    </dgm:pt>
    <dgm:pt modelId="{8E33B096-DD27-4EF6-BDEC-3B3D5BFAFDE2}" type="pres">
      <dgm:prSet presAssocID="{6CEDA75B-77D4-450B-BD20-9540551C548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09968E7-8F59-4338-A8A4-BBBFFEBE9DDF}" type="pres">
      <dgm:prSet presAssocID="{6CEDA75B-77D4-450B-BD20-9540551C5487}" presName="childText" presStyleLbl="revTx" presStyleIdx="1" presStyleCnt="4">
        <dgm:presLayoutVars>
          <dgm:bulletEnabled val="1"/>
        </dgm:presLayoutVars>
      </dgm:prSet>
      <dgm:spPr/>
    </dgm:pt>
    <dgm:pt modelId="{D365B8B2-7E4A-4A10-A8A3-9001E174CAFF}" type="pres">
      <dgm:prSet presAssocID="{75EB5117-E47C-4827-8B34-EFE001542A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CA1A714-6AA7-42D0-BCF1-642B526F407F}" type="pres">
      <dgm:prSet presAssocID="{75EB5117-E47C-4827-8B34-EFE001542A94}" presName="childText" presStyleLbl="revTx" presStyleIdx="2" presStyleCnt="4">
        <dgm:presLayoutVars>
          <dgm:bulletEnabled val="1"/>
        </dgm:presLayoutVars>
      </dgm:prSet>
      <dgm:spPr/>
    </dgm:pt>
    <dgm:pt modelId="{255FC3E3-CF84-4671-91E7-D2047820E951}" type="pres">
      <dgm:prSet presAssocID="{21E495F6-DDD3-4213-8188-BB5F98749AE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13E7FE5-AD7E-44DE-A87D-43B0960BDFF9}" type="pres">
      <dgm:prSet presAssocID="{21E495F6-DDD3-4213-8188-BB5F98749AE2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E0077F04-4954-4FE5-A88D-DC3C01B2100F}" type="presOf" srcId="{75EB5117-E47C-4827-8B34-EFE001542A94}" destId="{D365B8B2-7E4A-4A10-A8A3-9001E174CAFF}" srcOrd="0" destOrd="0" presId="urn:microsoft.com/office/officeart/2005/8/layout/vList2"/>
    <dgm:cxn modelId="{0CAA2C1B-1DB0-4777-9176-DDD788C46F0C}" srcId="{21E495F6-DDD3-4213-8188-BB5F98749AE2}" destId="{A9080C3B-D7C3-4453-A58A-55312E887123}" srcOrd="0" destOrd="0" parTransId="{1713D58E-69A9-410B-83D1-18650FEF03C5}" sibTransId="{652B0745-2FD2-4EDB-B8C3-C6780D103417}"/>
    <dgm:cxn modelId="{71537520-F7E9-4F14-8CFD-9F80380A217F}" type="presOf" srcId="{C6310027-BC7D-4541-98C3-DF590B17CB6A}" destId="{309968E7-8F59-4338-A8A4-BBBFFEBE9DDF}" srcOrd="0" destOrd="0" presId="urn:microsoft.com/office/officeart/2005/8/layout/vList2"/>
    <dgm:cxn modelId="{0AC9A63B-6C55-414D-B94D-783920B13665}" srcId="{BBB2172A-A909-4CD9-A002-C4AB0FDDBF9B}" destId="{75EB5117-E47C-4827-8B34-EFE001542A94}" srcOrd="2" destOrd="0" parTransId="{BD301196-C338-47DD-80B0-D518E160BA1C}" sibTransId="{F235FA4E-DCD9-4CAB-B5B3-6DC703568E4F}"/>
    <dgm:cxn modelId="{304F7B5D-D75C-4608-ADFC-49E1832E3399}" type="presOf" srcId="{21E495F6-DDD3-4213-8188-BB5F98749AE2}" destId="{255FC3E3-CF84-4671-91E7-D2047820E951}" srcOrd="0" destOrd="0" presId="urn:microsoft.com/office/officeart/2005/8/layout/vList2"/>
    <dgm:cxn modelId="{E4ED9965-CA72-440C-AFFC-EA4C5E7B0B30}" srcId="{BBB2172A-A909-4CD9-A002-C4AB0FDDBF9B}" destId="{3AFA0F7F-B38F-4F01-93AB-85774296E8AE}" srcOrd="0" destOrd="0" parTransId="{E356B1F5-BB6E-460B-B824-EC5821F34F20}" sibTransId="{5E6BB755-ADA1-45CF-951B-6BC64C72DE4A}"/>
    <dgm:cxn modelId="{321C1F71-67B8-4B29-B850-6AC209B21671}" srcId="{BBB2172A-A909-4CD9-A002-C4AB0FDDBF9B}" destId="{21E495F6-DDD3-4213-8188-BB5F98749AE2}" srcOrd="3" destOrd="0" parTransId="{3913B6A8-79F2-4761-B813-4220A72DAF26}" sibTransId="{37C64559-FE10-4D8F-8D8B-CB22948558C1}"/>
    <dgm:cxn modelId="{94801F71-37EF-4EF1-A9AC-D9987F527761}" type="presOf" srcId="{BBB2172A-A909-4CD9-A002-C4AB0FDDBF9B}" destId="{2A2D1653-0B9F-4A27-9281-49B23B45CD86}" srcOrd="0" destOrd="0" presId="urn:microsoft.com/office/officeart/2005/8/layout/vList2"/>
    <dgm:cxn modelId="{21976983-7880-4A51-8979-346B59ED2B87}" srcId="{3AFA0F7F-B38F-4F01-93AB-85774296E8AE}" destId="{C44A47FD-88C2-42C6-A1AB-3A9F68A46B18}" srcOrd="0" destOrd="0" parTransId="{E797F452-1B6D-47CB-B206-3DA80A5AEB4A}" sibTransId="{24EA1B01-DD32-481C-ACE2-10010B6D9592}"/>
    <dgm:cxn modelId="{3D410A94-602C-4B35-A7F8-15ADC5FDBD67}" type="presOf" srcId="{A9080C3B-D7C3-4453-A58A-55312E887123}" destId="{F13E7FE5-AD7E-44DE-A87D-43B0960BDFF9}" srcOrd="0" destOrd="0" presId="urn:microsoft.com/office/officeart/2005/8/layout/vList2"/>
    <dgm:cxn modelId="{77A221AF-959D-46FA-B66C-9C81F6359CE2}" srcId="{BBB2172A-A909-4CD9-A002-C4AB0FDDBF9B}" destId="{6CEDA75B-77D4-450B-BD20-9540551C5487}" srcOrd="1" destOrd="0" parTransId="{F3214818-4F3F-4DAD-80AD-1B9026B267F0}" sibTransId="{C05DC6EF-8B0F-4A1F-9854-D8BCF4F8A999}"/>
    <dgm:cxn modelId="{5CF648BD-E7E2-4175-8098-3704B6340E67}" type="presOf" srcId="{3AFA0F7F-B38F-4F01-93AB-85774296E8AE}" destId="{4F9A3291-F771-4ED9-BA19-827838367FBD}" srcOrd="0" destOrd="0" presId="urn:microsoft.com/office/officeart/2005/8/layout/vList2"/>
    <dgm:cxn modelId="{CB9D6ED5-8AB1-46FE-AAF6-8CEFD7F2A38C}" type="presOf" srcId="{6CEDA75B-77D4-450B-BD20-9540551C5487}" destId="{8E33B096-DD27-4EF6-BDEC-3B3D5BFAFDE2}" srcOrd="0" destOrd="0" presId="urn:microsoft.com/office/officeart/2005/8/layout/vList2"/>
    <dgm:cxn modelId="{A7CDA3E0-9233-43D8-8B9D-148E8D4C67C7}" srcId="{75EB5117-E47C-4827-8B34-EFE001542A94}" destId="{5661339D-5B5B-4D26-8BB2-F8C6C9029072}" srcOrd="0" destOrd="0" parTransId="{C5837367-8C2A-42A3-82BA-0A1FAFE1468F}" sibTransId="{B0508DE7-3BF6-4361-8A00-5A6A414D6D2A}"/>
    <dgm:cxn modelId="{F3CDEBE5-F56D-4625-A688-4810B5C3A723}" type="presOf" srcId="{5661339D-5B5B-4D26-8BB2-F8C6C9029072}" destId="{FCA1A714-6AA7-42D0-BCF1-642B526F407F}" srcOrd="0" destOrd="0" presId="urn:microsoft.com/office/officeart/2005/8/layout/vList2"/>
    <dgm:cxn modelId="{4643DBEA-D56B-47CF-B22C-7B43452F703B}" srcId="{6CEDA75B-77D4-450B-BD20-9540551C5487}" destId="{C6310027-BC7D-4541-98C3-DF590B17CB6A}" srcOrd="0" destOrd="0" parTransId="{C528A171-93BB-4EFB-8C0C-27FD4FFDA1AF}" sibTransId="{F3DD89C1-1247-46B9-ADC9-799855186B5E}"/>
    <dgm:cxn modelId="{4E04DBF4-3DBA-48DE-AA40-F6ADBD8A2760}" type="presOf" srcId="{C44A47FD-88C2-42C6-A1AB-3A9F68A46B18}" destId="{C2543CA1-D132-4FBE-A987-CE575D76365C}" srcOrd="0" destOrd="0" presId="urn:microsoft.com/office/officeart/2005/8/layout/vList2"/>
    <dgm:cxn modelId="{3E6287E3-CB57-4319-B743-4A3A234B199A}" type="presParOf" srcId="{2A2D1653-0B9F-4A27-9281-49B23B45CD86}" destId="{4F9A3291-F771-4ED9-BA19-827838367FBD}" srcOrd="0" destOrd="0" presId="urn:microsoft.com/office/officeart/2005/8/layout/vList2"/>
    <dgm:cxn modelId="{47B5723D-0916-4004-8AFD-25CE86F9105F}" type="presParOf" srcId="{2A2D1653-0B9F-4A27-9281-49B23B45CD86}" destId="{C2543CA1-D132-4FBE-A987-CE575D76365C}" srcOrd="1" destOrd="0" presId="urn:microsoft.com/office/officeart/2005/8/layout/vList2"/>
    <dgm:cxn modelId="{BCB9E939-B93F-4D62-A753-7DEAA180F5E1}" type="presParOf" srcId="{2A2D1653-0B9F-4A27-9281-49B23B45CD86}" destId="{8E33B096-DD27-4EF6-BDEC-3B3D5BFAFDE2}" srcOrd="2" destOrd="0" presId="urn:microsoft.com/office/officeart/2005/8/layout/vList2"/>
    <dgm:cxn modelId="{591FD257-1DFD-48B2-9342-34D060B00B30}" type="presParOf" srcId="{2A2D1653-0B9F-4A27-9281-49B23B45CD86}" destId="{309968E7-8F59-4338-A8A4-BBBFFEBE9DDF}" srcOrd="3" destOrd="0" presId="urn:microsoft.com/office/officeart/2005/8/layout/vList2"/>
    <dgm:cxn modelId="{1CD547C1-AFA8-47FF-BC81-1C43FB86E866}" type="presParOf" srcId="{2A2D1653-0B9F-4A27-9281-49B23B45CD86}" destId="{D365B8B2-7E4A-4A10-A8A3-9001E174CAFF}" srcOrd="4" destOrd="0" presId="urn:microsoft.com/office/officeart/2005/8/layout/vList2"/>
    <dgm:cxn modelId="{A510D00F-D7BD-4F46-B434-0892D407D0D5}" type="presParOf" srcId="{2A2D1653-0B9F-4A27-9281-49B23B45CD86}" destId="{FCA1A714-6AA7-42D0-BCF1-642B526F407F}" srcOrd="5" destOrd="0" presId="urn:microsoft.com/office/officeart/2005/8/layout/vList2"/>
    <dgm:cxn modelId="{4AD697D2-1B23-486A-8078-26D7FF4B02DD}" type="presParOf" srcId="{2A2D1653-0B9F-4A27-9281-49B23B45CD86}" destId="{255FC3E3-CF84-4671-91E7-D2047820E951}" srcOrd="6" destOrd="0" presId="urn:microsoft.com/office/officeart/2005/8/layout/vList2"/>
    <dgm:cxn modelId="{07413A99-04D1-4FB9-BFF8-41A05F80759E}" type="presParOf" srcId="{2A2D1653-0B9F-4A27-9281-49B23B45CD86}" destId="{F13E7FE5-AD7E-44DE-A87D-43B0960BDFF9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F55304-764E-4786-B602-F41C8594E7B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7C3424C-1CEF-4AF5-AFC0-DF34978E17D1}">
      <dgm:prSet phldrT="[文本]"/>
      <dgm:spPr/>
      <dgm:t>
        <a:bodyPr/>
        <a:lstStyle/>
        <a:p>
          <a:r>
            <a:rPr lang="en-US" dirty="0"/>
            <a:t>Reinforcement learning</a:t>
          </a:r>
          <a:endParaRPr lang="zh-CN" altLang="en-US" dirty="0"/>
        </a:p>
      </dgm:t>
    </dgm:pt>
    <dgm:pt modelId="{31925A1E-FA3E-4FCC-9F27-3CCFC9A2D1EB}" type="parTrans" cxnId="{97300210-AEBB-4A52-B143-7592AC6CDE0E}">
      <dgm:prSet/>
      <dgm:spPr/>
      <dgm:t>
        <a:bodyPr/>
        <a:lstStyle/>
        <a:p>
          <a:endParaRPr lang="zh-CN" altLang="en-US"/>
        </a:p>
      </dgm:t>
    </dgm:pt>
    <dgm:pt modelId="{C901B2FD-23F7-449E-9922-49BC8DF0885B}" type="sibTrans" cxnId="{97300210-AEBB-4A52-B143-7592AC6CDE0E}">
      <dgm:prSet/>
      <dgm:spPr/>
      <dgm:t>
        <a:bodyPr/>
        <a:lstStyle/>
        <a:p>
          <a:endParaRPr lang="zh-CN" altLang="en-US"/>
        </a:p>
      </dgm:t>
    </dgm:pt>
    <dgm:pt modelId="{A8C95725-B3FB-416C-BBA2-9F1691D5E257}">
      <dgm:prSet phldrT="[文本]"/>
      <dgm:spPr/>
      <dgm:t>
        <a:bodyPr/>
        <a:lstStyle/>
        <a:p>
          <a:r>
            <a:rPr lang="en-US" dirty="0"/>
            <a:t>Evolutionary Algorithm</a:t>
          </a:r>
          <a:endParaRPr lang="zh-CN" altLang="en-US" dirty="0"/>
        </a:p>
      </dgm:t>
    </dgm:pt>
    <dgm:pt modelId="{DD5A9DA2-C961-4A65-A152-B2E5C259EB86}" type="parTrans" cxnId="{242DF9EA-CCC0-4AC4-A239-2F3A0D562A66}">
      <dgm:prSet/>
      <dgm:spPr/>
      <dgm:t>
        <a:bodyPr/>
        <a:lstStyle/>
        <a:p>
          <a:endParaRPr lang="zh-CN" altLang="en-US"/>
        </a:p>
      </dgm:t>
    </dgm:pt>
    <dgm:pt modelId="{22F8ABB4-3C2C-487B-AA79-9FD73496B27F}" type="sibTrans" cxnId="{242DF9EA-CCC0-4AC4-A239-2F3A0D562A66}">
      <dgm:prSet/>
      <dgm:spPr/>
      <dgm:t>
        <a:bodyPr/>
        <a:lstStyle/>
        <a:p>
          <a:endParaRPr lang="zh-CN" altLang="en-US"/>
        </a:p>
      </dgm:t>
    </dgm:pt>
    <dgm:pt modelId="{B9F5E9CB-5C1E-4278-8643-6E97708941DB}">
      <dgm:prSet phldrT="[文本]"/>
      <dgm:spPr/>
      <dgm:t>
        <a:bodyPr/>
        <a:lstStyle/>
        <a:p>
          <a:r>
            <a:rPr lang="en-US" dirty="0"/>
            <a:t>Differentiable algorithm</a:t>
          </a:r>
          <a:endParaRPr lang="zh-CN" altLang="en-US" dirty="0"/>
        </a:p>
      </dgm:t>
    </dgm:pt>
    <dgm:pt modelId="{10BCD72C-C269-4A7C-A42F-F06C3498E68A}" type="parTrans" cxnId="{747138B3-9A28-4E18-A166-0CCB0176FEE7}">
      <dgm:prSet/>
      <dgm:spPr/>
      <dgm:t>
        <a:bodyPr/>
        <a:lstStyle/>
        <a:p>
          <a:endParaRPr lang="zh-CN" altLang="en-US"/>
        </a:p>
      </dgm:t>
    </dgm:pt>
    <dgm:pt modelId="{F0326503-796C-4FD3-BDCD-6D213C419588}" type="sibTrans" cxnId="{747138B3-9A28-4E18-A166-0CCB0176FEE7}">
      <dgm:prSet/>
      <dgm:spPr/>
      <dgm:t>
        <a:bodyPr/>
        <a:lstStyle/>
        <a:p>
          <a:endParaRPr lang="zh-CN" altLang="en-US"/>
        </a:p>
      </dgm:t>
    </dgm:pt>
    <dgm:pt modelId="{29DD60D8-1655-4E84-AB44-F9C681986737}" type="pres">
      <dgm:prSet presAssocID="{D9F55304-764E-4786-B602-F41C8594E7B5}" presName="diagram" presStyleCnt="0">
        <dgm:presLayoutVars>
          <dgm:dir/>
          <dgm:resizeHandles val="exact"/>
        </dgm:presLayoutVars>
      </dgm:prSet>
      <dgm:spPr/>
    </dgm:pt>
    <dgm:pt modelId="{223B3DB6-3E55-4772-88CE-9AE1C0D925F7}" type="pres">
      <dgm:prSet presAssocID="{A7C3424C-1CEF-4AF5-AFC0-DF34978E17D1}" presName="node" presStyleLbl="node1" presStyleIdx="0" presStyleCnt="3" custLinFactNeighborX="-30123">
        <dgm:presLayoutVars>
          <dgm:bulletEnabled val="1"/>
        </dgm:presLayoutVars>
      </dgm:prSet>
      <dgm:spPr/>
    </dgm:pt>
    <dgm:pt modelId="{1FD71F4E-EBB5-4F7D-9FF3-BA339C48DE0D}" type="pres">
      <dgm:prSet presAssocID="{C901B2FD-23F7-449E-9922-49BC8DF0885B}" presName="sibTrans" presStyleCnt="0"/>
      <dgm:spPr/>
    </dgm:pt>
    <dgm:pt modelId="{215B36FB-8B0C-4223-A4AA-63EC6293CF1A}" type="pres">
      <dgm:prSet presAssocID="{A8C95725-B3FB-416C-BBA2-9F1691D5E257}" presName="node" presStyleLbl="node1" presStyleIdx="1" presStyleCnt="3">
        <dgm:presLayoutVars>
          <dgm:bulletEnabled val="1"/>
        </dgm:presLayoutVars>
      </dgm:prSet>
      <dgm:spPr/>
    </dgm:pt>
    <dgm:pt modelId="{D05CB9C3-4E47-47AA-A2D2-E56D16BD1F94}" type="pres">
      <dgm:prSet presAssocID="{22F8ABB4-3C2C-487B-AA79-9FD73496B27F}" presName="sibTrans" presStyleCnt="0"/>
      <dgm:spPr/>
    </dgm:pt>
    <dgm:pt modelId="{B10A43B8-3639-4E06-A43E-974934DCB7F5}" type="pres">
      <dgm:prSet presAssocID="{B9F5E9CB-5C1E-4278-8643-6E97708941DB}" presName="node" presStyleLbl="node1" presStyleIdx="2" presStyleCnt="3" custLinFactNeighborX="27496" custLinFactNeighborY="584">
        <dgm:presLayoutVars>
          <dgm:bulletEnabled val="1"/>
        </dgm:presLayoutVars>
      </dgm:prSet>
      <dgm:spPr/>
    </dgm:pt>
  </dgm:ptLst>
  <dgm:cxnLst>
    <dgm:cxn modelId="{97300210-AEBB-4A52-B143-7592AC6CDE0E}" srcId="{D9F55304-764E-4786-B602-F41C8594E7B5}" destId="{A7C3424C-1CEF-4AF5-AFC0-DF34978E17D1}" srcOrd="0" destOrd="0" parTransId="{31925A1E-FA3E-4FCC-9F27-3CCFC9A2D1EB}" sibTransId="{C901B2FD-23F7-449E-9922-49BC8DF0885B}"/>
    <dgm:cxn modelId="{A34BCB1A-DE91-4D87-82F3-C35F16A55779}" type="presOf" srcId="{A8C95725-B3FB-416C-BBA2-9F1691D5E257}" destId="{215B36FB-8B0C-4223-A4AA-63EC6293CF1A}" srcOrd="0" destOrd="0" presId="urn:microsoft.com/office/officeart/2005/8/layout/default"/>
    <dgm:cxn modelId="{DDF6B61B-D84D-4FC6-8AC5-27201C07D77E}" type="presOf" srcId="{D9F55304-764E-4786-B602-F41C8594E7B5}" destId="{29DD60D8-1655-4E84-AB44-F9C681986737}" srcOrd="0" destOrd="0" presId="urn:microsoft.com/office/officeart/2005/8/layout/default"/>
    <dgm:cxn modelId="{BBD24782-4874-4411-A9C6-0AF7CF0CAB75}" type="presOf" srcId="{B9F5E9CB-5C1E-4278-8643-6E97708941DB}" destId="{B10A43B8-3639-4E06-A43E-974934DCB7F5}" srcOrd="0" destOrd="0" presId="urn:microsoft.com/office/officeart/2005/8/layout/default"/>
    <dgm:cxn modelId="{747138B3-9A28-4E18-A166-0CCB0176FEE7}" srcId="{D9F55304-764E-4786-B602-F41C8594E7B5}" destId="{B9F5E9CB-5C1E-4278-8643-6E97708941DB}" srcOrd="2" destOrd="0" parTransId="{10BCD72C-C269-4A7C-A42F-F06C3498E68A}" sibTransId="{F0326503-796C-4FD3-BDCD-6D213C419588}"/>
    <dgm:cxn modelId="{242DF9EA-CCC0-4AC4-A239-2F3A0D562A66}" srcId="{D9F55304-764E-4786-B602-F41C8594E7B5}" destId="{A8C95725-B3FB-416C-BBA2-9F1691D5E257}" srcOrd="1" destOrd="0" parTransId="{DD5A9DA2-C961-4A65-A152-B2E5C259EB86}" sibTransId="{22F8ABB4-3C2C-487B-AA79-9FD73496B27F}"/>
    <dgm:cxn modelId="{57C5E1F6-CB67-4720-9D5E-4741C42482E8}" type="presOf" srcId="{A7C3424C-1CEF-4AF5-AFC0-DF34978E17D1}" destId="{223B3DB6-3E55-4772-88CE-9AE1C0D925F7}" srcOrd="0" destOrd="0" presId="urn:microsoft.com/office/officeart/2005/8/layout/default"/>
    <dgm:cxn modelId="{32B04283-DDDD-43D6-BC68-A04C34EB39A6}" type="presParOf" srcId="{29DD60D8-1655-4E84-AB44-F9C681986737}" destId="{223B3DB6-3E55-4772-88CE-9AE1C0D925F7}" srcOrd="0" destOrd="0" presId="urn:microsoft.com/office/officeart/2005/8/layout/default"/>
    <dgm:cxn modelId="{25ACF18D-2F83-4B6D-9BD9-9985462CE4EB}" type="presParOf" srcId="{29DD60D8-1655-4E84-AB44-F9C681986737}" destId="{1FD71F4E-EBB5-4F7D-9FF3-BA339C48DE0D}" srcOrd="1" destOrd="0" presId="urn:microsoft.com/office/officeart/2005/8/layout/default"/>
    <dgm:cxn modelId="{0D946F7F-7BE1-4176-A6FD-1500AC648308}" type="presParOf" srcId="{29DD60D8-1655-4E84-AB44-F9C681986737}" destId="{215B36FB-8B0C-4223-A4AA-63EC6293CF1A}" srcOrd="2" destOrd="0" presId="urn:microsoft.com/office/officeart/2005/8/layout/default"/>
    <dgm:cxn modelId="{1F9A112E-5211-449A-923E-22866F64BDA7}" type="presParOf" srcId="{29DD60D8-1655-4E84-AB44-F9C681986737}" destId="{D05CB9C3-4E47-47AA-A2D2-E56D16BD1F94}" srcOrd="3" destOrd="0" presId="urn:microsoft.com/office/officeart/2005/8/layout/default"/>
    <dgm:cxn modelId="{E3D8FA91-08E9-4523-83A5-C7440E01474C}" type="presParOf" srcId="{29DD60D8-1655-4E84-AB44-F9C681986737}" destId="{B10A43B8-3639-4E06-A43E-974934DCB7F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2012-2015</a:t>
          </a:r>
        </a:p>
        <a:p>
          <a:pPr algn="ctr"/>
          <a:r>
            <a:rPr lang="en-US" altLang="zh-CN" sz="4400" b="1" dirty="0">
              <a:solidFill>
                <a:schemeClr val="bg2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chemeClr val="bg2"/>
              </a:solidFill>
            </a:rPr>
            <a:t>High diversity</a:t>
          </a:r>
          <a:endParaRPr lang="en-US" sz="4400" dirty="0">
            <a:solidFill>
              <a:schemeClr val="bg2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2015-2017</a:t>
          </a:r>
        </a:p>
        <a:p>
          <a:pPr algn="ctr"/>
          <a:r>
            <a:rPr lang="en-US" sz="4400" b="1" dirty="0">
              <a:solidFill>
                <a:schemeClr val="bg2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chemeClr val="bg2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</a:t>
          </a:r>
          <a:r>
            <a:rPr lang="en-US" sz="4400" b="1" dirty="0">
              <a:solidFill>
                <a:srgbClr val="7030A0"/>
              </a:solidFill>
            </a:rPr>
            <a:t>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2012-2015</a:t>
          </a:r>
        </a:p>
        <a:p>
          <a:pPr algn="ctr"/>
          <a:r>
            <a:rPr lang="en-US" altLang="zh-CN" sz="4400" b="1" dirty="0">
              <a:solidFill>
                <a:schemeClr val="bg2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chemeClr val="bg2"/>
              </a:solidFill>
            </a:rPr>
            <a:t>High diversity</a:t>
          </a:r>
          <a:endParaRPr lang="en-US" sz="4400" dirty="0">
            <a:solidFill>
              <a:schemeClr val="bg2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>
              <a:solidFill>
                <a:schemeClr val="bg2"/>
              </a:solidFill>
            </a:rPr>
            <a:t>2015-2017</a:t>
          </a:r>
        </a:p>
        <a:p>
          <a:pPr algn="ctr"/>
          <a:r>
            <a:rPr lang="en-US" sz="4400" b="1" dirty="0">
              <a:solidFill>
                <a:schemeClr val="bg2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chemeClr val="bg2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altLang="zh-CN" sz="4400" b="1" dirty="0">
              <a:solidFill>
                <a:srgbClr val="7030A0"/>
              </a:solidFill>
            </a:rPr>
            <a:t>Prosperous stage</a:t>
          </a:r>
          <a:endParaRPr lang="zh-CN" altLang="en-US" sz="4400" b="1" dirty="0">
            <a:solidFill>
              <a:srgbClr val="7030A0"/>
            </a:solidFill>
          </a:endParaRP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3FDE8DC-FEB9-48FF-8C6C-1641A8E485A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86E4DFF-29CA-44DF-9F5F-6754E5AE858A}">
      <dgm:prSet phldrT="[文本]" custT="1"/>
      <dgm:spPr/>
      <dgm:t>
        <a:bodyPr/>
        <a:lstStyle/>
        <a:p>
          <a:pPr algn="ctr"/>
          <a:r>
            <a:rPr lang="en-US" sz="4400" b="1" dirty="0"/>
            <a:t>2012-2015</a:t>
          </a:r>
        </a:p>
        <a:p>
          <a:pPr algn="ctr"/>
          <a:r>
            <a:rPr lang="en-US" altLang="zh-CN" sz="4400" b="1" dirty="0">
              <a:solidFill>
                <a:srgbClr val="00B050"/>
              </a:solidFill>
            </a:rPr>
            <a:t>Fast developing stage</a:t>
          </a:r>
        </a:p>
        <a:p>
          <a:pPr algn="ctr"/>
          <a:r>
            <a:rPr lang="en-US" altLang="zh-CN" sz="4400" dirty="0">
              <a:solidFill>
                <a:srgbClr val="FF0000"/>
              </a:solidFill>
            </a:rPr>
            <a:t>High diversity</a:t>
          </a:r>
          <a:endParaRPr lang="en-US" sz="4400" dirty="0">
            <a:solidFill>
              <a:srgbClr val="FF0000"/>
            </a:solidFill>
          </a:endParaRPr>
        </a:p>
      </dgm:t>
    </dgm:pt>
    <dgm:pt modelId="{F9829D90-1644-42E5-8B17-FA8D5CEF9D03}" type="parTrans" cxnId="{A9C542F3-BBE8-4A8B-8E18-9A9779909879}">
      <dgm:prSet/>
      <dgm:spPr/>
      <dgm:t>
        <a:bodyPr/>
        <a:lstStyle/>
        <a:p>
          <a:endParaRPr lang="en-US"/>
        </a:p>
      </dgm:t>
    </dgm:pt>
    <dgm:pt modelId="{86548771-CD86-4ECB-9447-D95C16A2BAAB}" type="sibTrans" cxnId="{A9C542F3-BBE8-4A8B-8E18-9A9779909879}">
      <dgm:prSet/>
      <dgm:spPr/>
      <dgm:t>
        <a:bodyPr/>
        <a:lstStyle/>
        <a:p>
          <a:endParaRPr lang="en-US"/>
        </a:p>
      </dgm:t>
    </dgm:pt>
    <dgm:pt modelId="{5B44F589-D17E-4CD3-80FC-FFA8AEEE630D}">
      <dgm:prSet phldrT="[文本]" custT="1"/>
      <dgm:spPr/>
      <dgm:t>
        <a:bodyPr/>
        <a:lstStyle/>
        <a:p>
          <a:pPr algn="ctr"/>
          <a:r>
            <a:rPr lang="en-US" sz="4400" b="1" dirty="0"/>
            <a:t>2015-2017</a:t>
          </a:r>
        </a:p>
        <a:p>
          <a:pPr algn="ctr"/>
          <a:r>
            <a:rPr lang="en-US" sz="4400" b="1" dirty="0">
              <a:solidFill>
                <a:srgbClr val="0070C0"/>
              </a:solidFill>
            </a:rPr>
            <a:t>Mature 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Starting to converge</a:t>
          </a:r>
        </a:p>
      </dgm:t>
    </dgm:pt>
    <dgm:pt modelId="{DB58A20E-CC06-412E-B5D3-31ABF859A7A2}" type="parTrans" cxnId="{A75B06ED-1ED7-4BCA-8D5D-69E49C39C211}">
      <dgm:prSet/>
      <dgm:spPr/>
      <dgm:t>
        <a:bodyPr/>
        <a:lstStyle/>
        <a:p>
          <a:endParaRPr lang="en-US"/>
        </a:p>
      </dgm:t>
    </dgm:pt>
    <dgm:pt modelId="{4638EB56-6240-4536-86CF-AB95CD8258C4}" type="sibTrans" cxnId="{A75B06ED-1ED7-4BCA-8D5D-69E49C39C211}">
      <dgm:prSet/>
      <dgm:spPr/>
      <dgm:t>
        <a:bodyPr/>
        <a:lstStyle/>
        <a:p>
          <a:endParaRPr lang="en-US"/>
        </a:p>
      </dgm:t>
    </dgm:pt>
    <dgm:pt modelId="{FCB36549-AB11-44DB-8229-6D2429A3738B}">
      <dgm:prSet phldrT="[文本]" custT="1"/>
      <dgm:spPr/>
      <dgm:t>
        <a:bodyPr/>
        <a:lstStyle/>
        <a:p>
          <a:pPr algn="ctr"/>
          <a:r>
            <a:rPr lang="en-US" sz="4400" b="1" dirty="0"/>
            <a:t>2017-Present</a:t>
          </a:r>
        </a:p>
        <a:p>
          <a:pPr algn="ctr"/>
          <a:r>
            <a:rPr lang="en-US" sz="4400" b="1" dirty="0">
              <a:solidFill>
                <a:srgbClr val="7030A0"/>
              </a:solidFill>
            </a:rPr>
            <a:t>Problem driven stage</a:t>
          </a:r>
        </a:p>
        <a:p>
          <a:pPr algn="ctr"/>
          <a:r>
            <a:rPr lang="en-US" sz="4400" dirty="0">
              <a:solidFill>
                <a:srgbClr val="FF0000"/>
              </a:solidFill>
            </a:rPr>
            <a:t>Very high diversity</a:t>
          </a:r>
        </a:p>
        <a:p>
          <a:pPr algn="l"/>
          <a:endParaRPr lang="en-US" sz="4400" dirty="0"/>
        </a:p>
      </dgm:t>
    </dgm:pt>
    <dgm:pt modelId="{C3D98229-0DFB-44C4-B853-858FFE442B26}" type="parTrans" cxnId="{63BBE9B3-39F6-41F2-9C77-CA0C46CBCA27}">
      <dgm:prSet/>
      <dgm:spPr/>
      <dgm:t>
        <a:bodyPr/>
        <a:lstStyle/>
        <a:p>
          <a:endParaRPr lang="en-US"/>
        </a:p>
      </dgm:t>
    </dgm:pt>
    <dgm:pt modelId="{3CD5DDC5-C35A-4186-ACB6-7CF1533C285E}" type="sibTrans" cxnId="{63BBE9B3-39F6-41F2-9C77-CA0C46CBCA27}">
      <dgm:prSet/>
      <dgm:spPr/>
      <dgm:t>
        <a:bodyPr/>
        <a:lstStyle/>
        <a:p>
          <a:endParaRPr lang="en-US"/>
        </a:p>
      </dgm:t>
    </dgm:pt>
    <dgm:pt modelId="{01FE434E-5A13-4BB6-BC8A-E3EE0EB163E2}" type="pres">
      <dgm:prSet presAssocID="{23FDE8DC-FEB9-48FF-8C6C-1641A8E485A8}" presName="arrowDiagram" presStyleCnt="0">
        <dgm:presLayoutVars>
          <dgm:chMax val="5"/>
          <dgm:dir/>
          <dgm:resizeHandles val="exact"/>
        </dgm:presLayoutVars>
      </dgm:prSet>
      <dgm:spPr/>
    </dgm:pt>
    <dgm:pt modelId="{89FCA7E2-AC03-45B3-9DFB-EFC2DE79FC70}" type="pres">
      <dgm:prSet presAssocID="{23FDE8DC-FEB9-48FF-8C6C-1641A8E485A8}" presName="arrow" presStyleLbl="bgShp" presStyleIdx="0" presStyleCnt="1" custScaleX="163162"/>
      <dgm:spPr/>
    </dgm:pt>
    <dgm:pt modelId="{BA477943-712A-4223-B159-7A791AC3E436}" type="pres">
      <dgm:prSet presAssocID="{23FDE8DC-FEB9-48FF-8C6C-1641A8E485A8}" presName="arrowDiagram3" presStyleCnt="0"/>
      <dgm:spPr/>
    </dgm:pt>
    <dgm:pt modelId="{122985E7-E9A2-4FD7-8AD4-2358146742E5}" type="pres">
      <dgm:prSet presAssocID="{486E4DFF-29CA-44DF-9F5F-6754E5AE858A}" presName="bullet3a" presStyleLbl="node1" presStyleIdx="0" presStyleCnt="3" custLinFactX="-500000" custLinFactNeighborX="-540745" custLinFactNeighborY="87298"/>
      <dgm:spPr>
        <a:solidFill>
          <a:srgbClr val="18A440"/>
        </a:solidFill>
      </dgm:spPr>
    </dgm:pt>
    <dgm:pt modelId="{C960F3DC-B5CC-43A3-B7DE-0E6ED1E50A15}" type="pres">
      <dgm:prSet presAssocID="{486E4DFF-29CA-44DF-9F5F-6754E5AE858A}" presName="textBox3a" presStyleLbl="revTx" presStyleIdx="0" presStyleCnt="3" custScaleX="180129" custScaleY="69143" custLinFactX="-59257" custLinFactNeighborX="-100000" custLinFactNeighborY="17956">
        <dgm:presLayoutVars>
          <dgm:bulletEnabled val="1"/>
        </dgm:presLayoutVars>
      </dgm:prSet>
      <dgm:spPr/>
    </dgm:pt>
    <dgm:pt modelId="{FC0EC3E0-0ECE-4CB0-BCC1-FC4D0863FAA0}" type="pres">
      <dgm:prSet presAssocID="{5B44F589-D17E-4CD3-80FC-FFA8AEEE630D}" presName="bullet3b" presStyleLbl="node1" presStyleIdx="1" presStyleCnt="3" custLinFactNeighborX="-72877" custLinFactNeighborY="-7657"/>
      <dgm:spPr>
        <a:solidFill>
          <a:srgbClr val="0070C0"/>
        </a:solidFill>
      </dgm:spPr>
    </dgm:pt>
    <dgm:pt modelId="{B4B36D4D-794C-4DF1-AB4D-C4224EFD0BB7}" type="pres">
      <dgm:prSet presAssocID="{5B44F589-D17E-4CD3-80FC-FFA8AEEE630D}" presName="textBox3b" presStyleLbl="revTx" presStyleIdx="1" presStyleCnt="3" custScaleX="169861" custScaleY="48012" custLinFactNeighborX="-49000" custLinFactNeighborY="-3022">
        <dgm:presLayoutVars>
          <dgm:bulletEnabled val="1"/>
        </dgm:presLayoutVars>
      </dgm:prSet>
      <dgm:spPr/>
    </dgm:pt>
    <dgm:pt modelId="{DA4C4F61-352E-41C4-9157-2EA832584B80}" type="pres">
      <dgm:prSet presAssocID="{FCB36549-AB11-44DB-8229-6D2429A3738B}" presName="bullet3c" presStyleLbl="node1" presStyleIdx="2" presStyleCnt="3" custLinFactX="100000" custLinFactNeighborX="123247" custLinFactNeighborY="-2502"/>
      <dgm:spPr>
        <a:solidFill>
          <a:srgbClr val="7030A0"/>
        </a:solidFill>
      </dgm:spPr>
    </dgm:pt>
    <dgm:pt modelId="{FBA2E769-42EA-4F39-A772-4990B621923B}" type="pres">
      <dgm:prSet presAssocID="{FCB36549-AB11-44DB-8229-6D2429A3738B}" presName="textBox3c" presStyleLbl="revTx" presStyleIdx="2" presStyleCnt="3" custScaleX="191157" custScaleY="49041" custLinFactNeighborX="23311" custLinFactNeighborY="-4994">
        <dgm:presLayoutVars>
          <dgm:bulletEnabled val="1"/>
        </dgm:presLayoutVars>
      </dgm:prSet>
      <dgm:spPr/>
    </dgm:pt>
  </dgm:ptLst>
  <dgm:cxnLst>
    <dgm:cxn modelId="{5580C917-751D-4843-9092-F076E251968F}" type="presOf" srcId="{486E4DFF-29CA-44DF-9F5F-6754E5AE858A}" destId="{C960F3DC-B5CC-43A3-B7DE-0E6ED1E50A15}" srcOrd="0" destOrd="0" presId="urn:microsoft.com/office/officeart/2005/8/layout/arrow2"/>
    <dgm:cxn modelId="{C4EBCE3C-EC31-4154-BBC4-2BF6ACB2E663}" type="presOf" srcId="{FCB36549-AB11-44DB-8229-6D2429A3738B}" destId="{FBA2E769-42EA-4F39-A772-4990B621923B}" srcOrd="0" destOrd="0" presId="urn:microsoft.com/office/officeart/2005/8/layout/arrow2"/>
    <dgm:cxn modelId="{178ACF7F-6C17-4584-A80B-4A9A6F6F62C5}" type="presOf" srcId="{23FDE8DC-FEB9-48FF-8C6C-1641A8E485A8}" destId="{01FE434E-5A13-4BB6-BC8A-E3EE0EB163E2}" srcOrd="0" destOrd="0" presId="urn:microsoft.com/office/officeart/2005/8/layout/arrow2"/>
    <dgm:cxn modelId="{797487AD-62B9-4D3A-A581-41E1918E4BE3}" type="presOf" srcId="{5B44F589-D17E-4CD3-80FC-FFA8AEEE630D}" destId="{B4B36D4D-794C-4DF1-AB4D-C4224EFD0BB7}" srcOrd="0" destOrd="0" presId="urn:microsoft.com/office/officeart/2005/8/layout/arrow2"/>
    <dgm:cxn modelId="{63BBE9B3-39F6-41F2-9C77-CA0C46CBCA27}" srcId="{23FDE8DC-FEB9-48FF-8C6C-1641A8E485A8}" destId="{FCB36549-AB11-44DB-8229-6D2429A3738B}" srcOrd="2" destOrd="0" parTransId="{C3D98229-0DFB-44C4-B853-858FFE442B26}" sibTransId="{3CD5DDC5-C35A-4186-ACB6-7CF1533C285E}"/>
    <dgm:cxn modelId="{A75B06ED-1ED7-4BCA-8D5D-69E49C39C211}" srcId="{23FDE8DC-FEB9-48FF-8C6C-1641A8E485A8}" destId="{5B44F589-D17E-4CD3-80FC-FFA8AEEE630D}" srcOrd="1" destOrd="0" parTransId="{DB58A20E-CC06-412E-B5D3-31ABF859A7A2}" sibTransId="{4638EB56-6240-4536-86CF-AB95CD8258C4}"/>
    <dgm:cxn modelId="{A9C542F3-BBE8-4A8B-8E18-9A9779909879}" srcId="{23FDE8DC-FEB9-48FF-8C6C-1641A8E485A8}" destId="{486E4DFF-29CA-44DF-9F5F-6754E5AE858A}" srcOrd="0" destOrd="0" parTransId="{F9829D90-1644-42E5-8B17-FA8D5CEF9D03}" sibTransId="{86548771-CD86-4ECB-9447-D95C16A2BAAB}"/>
    <dgm:cxn modelId="{DB8A29AB-30C7-4F91-9D15-E05D8C4A2764}" type="presParOf" srcId="{01FE434E-5A13-4BB6-BC8A-E3EE0EB163E2}" destId="{89FCA7E2-AC03-45B3-9DFB-EFC2DE79FC70}" srcOrd="0" destOrd="0" presId="urn:microsoft.com/office/officeart/2005/8/layout/arrow2"/>
    <dgm:cxn modelId="{BB2EA6D7-6722-4A47-9C35-CBE58027F757}" type="presParOf" srcId="{01FE434E-5A13-4BB6-BC8A-E3EE0EB163E2}" destId="{BA477943-712A-4223-B159-7A791AC3E436}" srcOrd="1" destOrd="0" presId="urn:microsoft.com/office/officeart/2005/8/layout/arrow2"/>
    <dgm:cxn modelId="{35D7158F-6EA5-4015-8DA4-A7C395B96E56}" type="presParOf" srcId="{BA477943-712A-4223-B159-7A791AC3E436}" destId="{122985E7-E9A2-4FD7-8AD4-2358146742E5}" srcOrd="0" destOrd="0" presId="urn:microsoft.com/office/officeart/2005/8/layout/arrow2"/>
    <dgm:cxn modelId="{87FF587C-1E88-49E5-BA9D-FDDA4BEF86E1}" type="presParOf" srcId="{BA477943-712A-4223-B159-7A791AC3E436}" destId="{C960F3DC-B5CC-43A3-B7DE-0E6ED1E50A15}" srcOrd="1" destOrd="0" presId="urn:microsoft.com/office/officeart/2005/8/layout/arrow2"/>
    <dgm:cxn modelId="{0E9031E8-6ACA-49BE-99D1-1A245FAAE0F7}" type="presParOf" srcId="{BA477943-712A-4223-B159-7A791AC3E436}" destId="{FC0EC3E0-0ECE-4CB0-BCC1-FC4D0863FAA0}" srcOrd="2" destOrd="0" presId="urn:microsoft.com/office/officeart/2005/8/layout/arrow2"/>
    <dgm:cxn modelId="{FBAEA9D7-317A-43AE-9E5B-B13AE4D60017}" type="presParOf" srcId="{BA477943-712A-4223-B159-7A791AC3E436}" destId="{B4B36D4D-794C-4DF1-AB4D-C4224EFD0BB7}" srcOrd="3" destOrd="0" presId="urn:microsoft.com/office/officeart/2005/8/layout/arrow2"/>
    <dgm:cxn modelId="{6330C7A9-0EE6-43D6-B556-B2C9AEC2D501}" type="presParOf" srcId="{BA477943-712A-4223-B159-7A791AC3E436}" destId="{DA4C4F61-352E-41C4-9157-2EA832584B80}" srcOrd="4" destOrd="0" presId="urn:microsoft.com/office/officeart/2005/8/layout/arrow2"/>
    <dgm:cxn modelId="{AF352CC4-C7BC-41C5-9B0C-ED45E653BD51}" type="presParOf" srcId="{BA477943-712A-4223-B159-7A791AC3E436}" destId="{FBA2E769-42EA-4F39-A772-4990B621923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EC5FEC2-FF9E-478C-8083-05C6D904981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2C56D0-BDC2-4A7D-B784-06D996BB72DD}">
      <dgm:prSet phldrT="[文本]"/>
      <dgm:spPr/>
      <dgm:t>
        <a:bodyPr/>
        <a:lstStyle/>
        <a:p>
          <a:r>
            <a:rPr lang="en-US" dirty="0"/>
            <a:t>Interpretable</a:t>
          </a:r>
        </a:p>
      </dgm:t>
    </dgm:pt>
    <dgm:pt modelId="{91F03489-3AF9-40FE-AF48-1939211D2899}" type="parTrans" cxnId="{9F9CE7D9-4330-4ADE-B096-889F12E58391}">
      <dgm:prSet/>
      <dgm:spPr/>
      <dgm:t>
        <a:bodyPr/>
        <a:lstStyle/>
        <a:p>
          <a:endParaRPr lang="en-US"/>
        </a:p>
      </dgm:t>
    </dgm:pt>
    <dgm:pt modelId="{14B55734-42FA-43A0-9109-AD28574DD0C3}" type="sibTrans" cxnId="{9F9CE7D9-4330-4ADE-B096-889F12E58391}">
      <dgm:prSet/>
      <dgm:spPr/>
      <dgm:t>
        <a:bodyPr/>
        <a:lstStyle/>
        <a:p>
          <a:endParaRPr lang="en-US"/>
        </a:p>
      </dgm:t>
    </dgm:pt>
    <dgm:pt modelId="{BE89E637-8C84-41ED-8951-6F9C0C4F4CD6}">
      <dgm:prSet phldrT="[文本]"/>
      <dgm:spPr/>
      <dgm:t>
        <a:bodyPr/>
        <a:lstStyle/>
        <a:p>
          <a:r>
            <a:rPr lang="en-US" dirty="0"/>
            <a:t>Light-weighted</a:t>
          </a:r>
        </a:p>
      </dgm:t>
    </dgm:pt>
    <dgm:pt modelId="{768BC295-7CBB-4152-A77B-5A5BEFA44A47}" type="parTrans" cxnId="{E1B88D0A-F6D1-43B7-AE30-29F66CFA9599}">
      <dgm:prSet/>
      <dgm:spPr/>
      <dgm:t>
        <a:bodyPr/>
        <a:lstStyle/>
        <a:p>
          <a:endParaRPr lang="en-US"/>
        </a:p>
      </dgm:t>
    </dgm:pt>
    <dgm:pt modelId="{0989A1F3-C260-4DA3-8599-40C2AF5D7BE9}" type="sibTrans" cxnId="{E1B88D0A-F6D1-43B7-AE30-29F66CFA9599}">
      <dgm:prSet/>
      <dgm:spPr/>
      <dgm:t>
        <a:bodyPr/>
        <a:lstStyle/>
        <a:p>
          <a:endParaRPr lang="en-US"/>
        </a:p>
      </dgm:t>
    </dgm:pt>
    <dgm:pt modelId="{21F4E9CA-E4F2-4ABD-BA8A-9310C798E1D4}">
      <dgm:prSet phldrT="[文本]"/>
      <dgm:spPr/>
      <dgm:t>
        <a:bodyPr/>
        <a:lstStyle/>
        <a:p>
          <a:r>
            <a:rPr lang="en-US" dirty="0"/>
            <a:t>Adaptive</a:t>
          </a:r>
        </a:p>
      </dgm:t>
    </dgm:pt>
    <dgm:pt modelId="{DEFB4460-D413-47F0-A259-37E93A393747}" type="parTrans" cxnId="{8D1B6944-3139-4631-A6C7-B094CA8DDC95}">
      <dgm:prSet/>
      <dgm:spPr/>
      <dgm:t>
        <a:bodyPr/>
        <a:lstStyle/>
        <a:p>
          <a:endParaRPr lang="en-US"/>
        </a:p>
      </dgm:t>
    </dgm:pt>
    <dgm:pt modelId="{8DFABAB3-E989-40B9-88F0-7DE131FE75DB}" type="sibTrans" cxnId="{8D1B6944-3139-4631-A6C7-B094CA8DDC95}">
      <dgm:prSet/>
      <dgm:spPr/>
      <dgm:t>
        <a:bodyPr/>
        <a:lstStyle/>
        <a:p>
          <a:endParaRPr lang="en-US"/>
        </a:p>
      </dgm:t>
    </dgm:pt>
    <dgm:pt modelId="{BC2B7399-05A1-4CFA-9D7F-28B034ABC3FA}">
      <dgm:prSet phldrT="[文本]"/>
      <dgm:spPr/>
      <dgm:t>
        <a:bodyPr/>
        <a:lstStyle/>
        <a:p>
          <a:r>
            <a:rPr lang="en-US" dirty="0"/>
            <a:t>Transferable</a:t>
          </a:r>
        </a:p>
      </dgm:t>
    </dgm:pt>
    <dgm:pt modelId="{4BCB0DDA-A227-413F-8DF7-65C986B61913}" type="parTrans" cxnId="{CF5D7EDF-A8D9-433C-BA48-13203B290094}">
      <dgm:prSet/>
      <dgm:spPr/>
      <dgm:t>
        <a:bodyPr/>
        <a:lstStyle/>
        <a:p>
          <a:endParaRPr lang="en-US"/>
        </a:p>
      </dgm:t>
    </dgm:pt>
    <dgm:pt modelId="{7B6470D2-2D88-4638-982C-BF99FF272CCC}" type="sibTrans" cxnId="{CF5D7EDF-A8D9-433C-BA48-13203B290094}">
      <dgm:prSet/>
      <dgm:spPr/>
      <dgm:t>
        <a:bodyPr/>
        <a:lstStyle/>
        <a:p>
          <a:endParaRPr lang="en-US"/>
        </a:p>
      </dgm:t>
    </dgm:pt>
    <dgm:pt modelId="{9B6AF81D-772E-4A54-B7F5-F017B07044BE}">
      <dgm:prSet phldrT="[文本]"/>
      <dgm:spPr/>
      <dgm:t>
        <a:bodyPr/>
        <a:lstStyle/>
        <a:p>
          <a:r>
            <a:rPr lang="en-US" dirty="0"/>
            <a:t>General</a:t>
          </a:r>
        </a:p>
      </dgm:t>
    </dgm:pt>
    <dgm:pt modelId="{C156ACF5-2EEC-47B8-8E45-9F6A59D86E9E}" type="parTrans" cxnId="{0AC0088F-4420-47BA-90DA-2E4D75329E57}">
      <dgm:prSet/>
      <dgm:spPr/>
      <dgm:t>
        <a:bodyPr/>
        <a:lstStyle/>
        <a:p>
          <a:endParaRPr lang="en-US"/>
        </a:p>
      </dgm:t>
    </dgm:pt>
    <dgm:pt modelId="{C6BA605A-19A0-417A-AA10-8604C751462A}" type="sibTrans" cxnId="{0AC0088F-4420-47BA-90DA-2E4D75329E57}">
      <dgm:prSet/>
      <dgm:spPr/>
      <dgm:t>
        <a:bodyPr/>
        <a:lstStyle/>
        <a:p>
          <a:endParaRPr lang="en-US"/>
        </a:p>
      </dgm:t>
    </dgm:pt>
    <dgm:pt modelId="{3D1BD875-6C14-4E89-A0E4-A965FD9DCE49}" type="pres">
      <dgm:prSet presAssocID="{7EC5FEC2-FF9E-478C-8083-05C6D9049815}" presName="diagram" presStyleCnt="0">
        <dgm:presLayoutVars>
          <dgm:dir/>
          <dgm:resizeHandles val="exact"/>
        </dgm:presLayoutVars>
      </dgm:prSet>
      <dgm:spPr/>
    </dgm:pt>
    <dgm:pt modelId="{A96FA2BA-3766-4C75-B85C-9E24D06769D2}" type="pres">
      <dgm:prSet presAssocID="{542C56D0-BDC2-4A7D-B784-06D996BB72DD}" presName="node" presStyleLbl="node1" presStyleIdx="0" presStyleCnt="5">
        <dgm:presLayoutVars>
          <dgm:bulletEnabled val="1"/>
        </dgm:presLayoutVars>
      </dgm:prSet>
      <dgm:spPr/>
    </dgm:pt>
    <dgm:pt modelId="{1749BE09-115C-4969-907C-29BF168087CC}" type="pres">
      <dgm:prSet presAssocID="{14B55734-42FA-43A0-9109-AD28574DD0C3}" presName="sibTrans" presStyleCnt="0"/>
      <dgm:spPr/>
    </dgm:pt>
    <dgm:pt modelId="{68D7B214-1460-4CA0-9C59-F5DDA66D2A7A}" type="pres">
      <dgm:prSet presAssocID="{BE89E637-8C84-41ED-8951-6F9C0C4F4CD6}" presName="node" presStyleLbl="node1" presStyleIdx="1" presStyleCnt="5">
        <dgm:presLayoutVars>
          <dgm:bulletEnabled val="1"/>
        </dgm:presLayoutVars>
      </dgm:prSet>
      <dgm:spPr/>
    </dgm:pt>
    <dgm:pt modelId="{D2DA82B8-5DE8-4AEC-A5DA-21F4DD710A22}" type="pres">
      <dgm:prSet presAssocID="{0989A1F3-C260-4DA3-8599-40C2AF5D7BE9}" presName="sibTrans" presStyleCnt="0"/>
      <dgm:spPr/>
    </dgm:pt>
    <dgm:pt modelId="{2C3556F8-385A-4B91-B907-C15DB633FDD2}" type="pres">
      <dgm:prSet presAssocID="{21F4E9CA-E4F2-4ABD-BA8A-9310C798E1D4}" presName="node" presStyleLbl="node1" presStyleIdx="2" presStyleCnt="5">
        <dgm:presLayoutVars>
          <dgm:bulletEnabled val="1"/>
        </dgm:presLayoutVars>
      </dgm:prSet>
      <dgm:spPr/>
    </dgm:pt>
    <dgm:pt modelId="{E415EDCA-9F50-42ED-9812-B0D1C3FC219D}" type="pres">
      <dgm:prSet presAssocID="{8DFABAB3-E989-40B9-88F0-7DE131FE75DB}" presName="sibTrans" presStyleCnt="0"/>
      <dgm:spPr/>
    </dgm:pt>
    <dgm:pt modelId="{C36595E8-04F5-455F-8DD4-196769D9417A}" type="pres">
      <dgm:prSet presAssocID="{BC2B7399-05A1-4CFA-9D7F-28B034ABC3FA}" presName="node" presStyleLbl="node1" presStyleIdx="3" presStyleCnt="5">
        <dgm:presLayoutVars>
          <dgm:bulletEnabled val="1"/>
        </dgm:presLayoutVars>
      </dgm:prSet>
      <dgm:spPr/>
    </dgm:pt>
    <dgm:pt modelId="{102BD806-04D9-451E-A81B-5759544DAC94}" type="pres">
      <dgm:prSet presAssocID="{7B6470D2-2D88-4638-982C-BF99FF272CCC}" presName="sibTrans" presStyleCnt="0"/>
      <dgm:spPr/>
    </dgm:pt>
    <dgm:pt modelId="{3A8DB513-1A95-411F-B6CE-6B4EF864BD43}" type="pres">
      <dgm:prSet presAssocID="{9B6AF81D-772E-4A54-B7F5-F017B07044BE}" presName="node" presStyleLbl="node1" presStyleIdx="4" presStyleCnt="5">
        <dgm:presLayoutVars>
          <dgm:bulletEnabled val="1"/>
        </dgm:presLayoutVars>
      </dgm:prSet>
      <dgm:spPr/>
    </dgm:pt>
  </dgm:ptLst>
  <dgm:cxnLst>
    <dgm:cxn modelId="{E1B88D0A-F6D1-43B7-AE30-29F66CFA9599}" srcId="{7EC5FEC2-FF9E-478C-8083-05C6D9049815}" destId="{BE89E637-8C84-41ED-8951-6F9C0C4F4CD6}" srcOrd="1" destOrd="0" parTransId="{768BC295-7CBB-4152-A77B-5A5BEFA44A47}" sibTransId="{0989A1F3-C260-4DA3-8599-40C2AF5D7BE9}"/>
    <dgm:cxn modelId="{8D1B6944-3139-4631-A6C7-B094CA8DDC95}" srcId="{7EC5FEC2-FF9E-478C-8083-05C6D9049815}" destId="{21F4E9CA-E4F2-4ABD-BA8A-9310C798E1D4}" srcOrd="2" destOrd="0" parTransId="{DEFB4460-D413-47F0-A259-37E93A393747}" sibTransId="{8DFABAB3-E989-40B9-88F0-7DE131FE75DB}"/>
    <dgm:cxn modelId="{833DB47C-CD7F-425C-A29D-80F0C5C384D6}" type="presOf" srcId="{BC2B7399-05A1-4CFA-9D7F-28B034ABC3FA}" destId="{C36595E8-04F5-455F-8DD4-196769D9417A}" srcOrd="0" destOrd="0" presId="urn:microsoft.com/office/officeart/2005/8/layout/default"/>
    <dgm:cxn modelId="{ACCC8E8C-DA65-4C4A-922A-55EBA5BF5318}" type="presOf" srcId="{21F4E9CA-E4F2-4ABD-BA8A-9310C798E1D4}" destId="{2C3556F8-385A-4B91-B907-C15DB633FDD2}" srcOrd="0" destOrd="0" presId="urn:microsoft.com/office/officeart/2005/8/layout/default"/>
    <dgm:cxn modelId="{0AC0088F-4420-47BA-90DA-2E4D75329E57}" srcId="{7EC5FEC2-FF9E-478C-8083-05C6D9049815}" destId="{9B6AF81D-772E-4A54-B7F5-F017B07044BE}" srcOrd="4" destOrd="0" parTransId="{C156ACF5-2EEC-47B8-8E45-9F6A59D86E9E}" sibTransId="{C6BA605A-19A0-417A-AA10-8604C751462A}"/>
    <dgm:cxn modelId="{2D8CC890-288F-4DB5-B2E8-CBAFF5D781CE}" type="presOf" srcId="{7EC5FEC2-FF9E-478C-8083-05C6D9049815}" destId="{3D1BD875-6C14-4E89-A0E4-A965FD9DCE49}" srcOrd="0" destOrd="0" presId="urn:microsoft.com/office/officeart/2005/8/layout/default"/>
    <dgm:cxn modelId="{9EBEE6A4-6401-4983-8652-A233ABB33586}" type="presOf" srcId="{9B6AF81D-772E-4A54-B7F5-F017B07044BE}" destId="{3A8DB513-1A95-411F-B6CE-6B4EF864BD43}" srcOrd="0" destOrd="0" presId="urn:microsoft.com/office/officeart/2005/8/layout/default"/>
    <dgm:cxn modelId="{E6718CBC-4D68-4B38-8925-966F5C1100D1}" type="presOf" srcId="{BE89E637-8C84-41ED-8951-6F9C0C4F4CD6}" destId="{68D7B214-1460-4CA0-9C59-F5DDA66D2A7A}" srcOrd="0" destOrd="0" presId="urn:microsoft.com/office/officeart/2005/8/layout/default"/>
    <dgm:cxn modelId="{9F9CE7D9-4330-4ADE-B096-889F12E58391}" srcId="{7EC5FEC2-FF9E-478C-8083-05C6D9049815}" destId="{542C56D0-BDC2-4A7D-B784-06D996BB72DD}" srcOrd="0" destOrd="0" parTransId="{91F03489-3AF9-40FE-AF48-1939211D2899}" sibTransId="{14B55734-42FA-43A0-9109-AD28574DD0C3}"/>
    <dgm:cxn modelId="{CF5D7EDF-A8D9-433C-BA48-13203B290094}" srcId="{7EC5FEC2-FF9E-478C-8083-05C6D9049815}" destId="{BC2B7399-05A1-4CFA-9D7F-28B034ABC3FA}" srcOrd="3" destOrd="0" parTransId="{4BCB0DDA-A227-413F-8DF7-65C986B61913}" sibTransId="{7B6470D2-2D88-4638-982C-BF99FF272CCC}"/>
    <dgm:cxn modelId="{235AB5FB-E46B-4F3F-85BE-BE70A01F3937}" type="presOf" srcId="{542C56D0-BDC2-4A7D-B784-06D996BB72DD}" destId="{A96FA2BA-3766-4C75-B85C-9E24D06769D2}" srcOrd="0" destOrd="0" presId="urn:microsoft.com/office/officeart/2005/8/layout/default"/>
    <dgm:cxn modelId="{1F1A67EC-C7C3-4A86-A0E2-3F2EB3C1948D}" type="presParOf" srcId="{3D1BD875-6C14-4E89-A0E4-A965FD9DCE49}" destId="{A96FA2BA-3766-4C75-B85C-9E24D06769D2}" srcOrd="0" destOrd="0" presId="urn:microsoft.com/office/officeart/2005/8/layout/default"/>
    <dgm:cxn modelId="{7C7E9781-3D34-4281-9895-C6FD8976C302}" type="presParOf" srcId="{3D1BD875-6C14-4E89-A0E4-A965FD9DCE49}" destId="{1749BE09-115C-4969-907C-29BF168087CC}" srcOrd="1" destOrd="0" presId="urn:microsoft.com/office/officeart/2005/8/layout/default"/>
    <dgm:cxn modelId="{5B34B72C-2611-47FB-81E3-93D5AFD0FE6A}" type="presParOf" srcId="{3D1BD875-6C14-4E89-A0E4-A965FD9DCE49}" destId="{68D7B214-1460-4CA0-9C59-F5DDA66D2A7A}" srcOrd="2" destOrd="0" presId="urn:microsoft.com/office/officeart/2005/8/layout/default"/>
    <dgm:cxn modelId="{FEC38434-53EA-43EC-A5FD-3AB1B35CBCF0}" type="presParOf" srcId="{3D1BD875-6C14-4E89-A0E4-A965FD9DCE49}" destId="{D2DA82B8-5DE8-4AEC-A5DA-21F4DD710A22}" srcOrd="3" destOrd="0" presId="urn:microsoft.com/office/officeart/2005/8/layout/default"/>
    <dgm:cxn modelId="{27DF7852-4B81-427D-B866-79F46A0F103B}" type="presParOf" srcId="{3D1BD875-6C14-4E89-A0E4-A965FD9DCE49}" destId="{2C3556F8-385A-4B91-B907-C15DB633FDD2}" srcOrd="4" destOrd="0" presId="urn:microsoft.com/office/officeart/2005/8/layout/default"/>
    <dgm:cxn modelId="{73AE1870-34E6-42E9-9ABF-9C4A0C25A269}" type="presParOf" srcId="{3D1BD875-6C14-4E89-A0E4-A965FD9DCE49}" destId="{E415EDCA-9F50-42ED-9812-B0D1C3FC219D}" srcOrd="5" destOrd="0" presId="urn:microsoft.com/office/officeart/2005/8/layout/default"/>
    <dgm:cxn modelId="{CF0E0BE7-786D-45B0-B008-960FE43B2D8E}" type="presParOf" srcId="{3D1BD875-6C14-4E89-A0E4-A965FD9DCE49}" destId="{C36595E8-04F5-455F-8DD4-196769D9417A}" srcOrd="6" destOrd="0" presId="urn:microsoft.com/office/officeart/2005/8/layout/default"/>
    <dgm:cxn modelId="{8567A42E-BCAC-4336-A49D-176C21116EC2}" type="presParOf" srcId="{3D1BD875-6C14-4E89-A0E4-A965FD9DCE49}" destId="{102BD806-04D9-451E-A81B-5759544DAC94}" srcOrd="7" destOrd="0" presId="urn:microsoft.com/office/officeart/2005/8/layout/default"/>
    <dgm:cxn modelId="{3B3FEB59-14C2-496F-AE91-E1EA16849763}" type="presParOf" srcId="{3D1BD875-6C14-4E89-A0E4-A965FD9DCE49}" destId="{3A8DB513-1A95-411F-B6CE-6B4EF864BD4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00B050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rgbClr val="FF0000"/>
              </a:solidFill>
            </a:rPr>
            <a:t>High diversity</a:t>
          </a:r>
          <a:endParaRPr lang="en-US" sz="4400" kern="1200" dirty="0">
            <a:solidFill>
              <a:srgbClr val="FF0000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0070C0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</a:t>
          </a:r>
          <a:r>
            <a:rPr lang="en-US" sz="4400" b="1" kern="1200" dirty="0">
              <a:solidFill>
                <a:srgbClr val="7030A0"/>
              </a:solidFill>
            </a:rPr>
            <a:t>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00B050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rgbClr val="FF0000"/>
              </a:solidFill>
            </a:rPr>
            <a:t>High diversity</a:t>
          </a:r>
          <a:endParaRPr lang="en-US" sz="4400" kern="1200" dirty="0">
            <a:solidFill>
              <a:srgbClr val="FF0000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>
                  <a:lumMod val="75000"/>
                </a:schemeClr>
              </a:solidFill>
            </a:rPr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>
                  <a:lumMod val="75000"/>
                </a:schemeClr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>
                  <a:lumMod val="75000"/>
                </a:schemeClr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>
                  <a:lumMod val="75000"/>
                </a:schemeClr>
              </a:solidFill>
            </a:rPr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>
                  <a:lumMod val="75000"/>
                </a:schemeClr>
              </a:solidFill>
            </a:rPr>
            <a:t>Prosperous stage</a:t>
          </a:r>
          <a:endParaRPr lang="zh-CN" altLang="en-US" sz="4400" b="1" kern="1200" dirty="0">
            <a:solidFill>
              <a:schemeClr val="bg2">
                <a:lumMod val="75000"/>
              </a:schemeClr>
            </a:solidFill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>
                  <a:lumMod val="75000"/>
                </a:schemeClr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>
            <a:solidFill>
              <a:schemeClr val="bg2">
                <a:lumMod val="75000"/>
              </a:schemeClr>
            </a:solidFill>
          </a:endParaRPr>
        </a:p>
      </dsp:txBody>
      <dsp:txXfrm>
        <a:off x="12185649" y="3611820"/>
        <a:ext cx="5926204" cy="27516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00B050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rgbClr val="FF0000"/>
              </a:solidFill>
            </a:rPr>
            <a:t>High diversity</a:t>
          </a:r>
          <a:endParaRPr lang="en-US" sz="4400" kern="1200" dirty="0">
            <a:solidFill>
              <a:srgbClr val="FF0000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0070C0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</a:t>
          </a:r>
          <a:r>
            <a:rPr lang="en-US" sz="4400" b="1" kern="1200" dirty="0">
              <a:solidFill>
                <a:srgbClr val="7030A0"/>
              </a:solidFill>
            </a:rPr>
            <a:t>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chemeClr val="bg2"/>
              </a:solidFill>
            </a:rPr>
            <a:t>High diversity</a:t>
          </a:r>
          <a:endParaRPr lang="en-US" sz="4400" kern="1200" dirty="0">
            <a:solidFill>
              <a:schemeClr val="bg2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81522" y="4690370"/>
          <a:ext cx="5288001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0070C0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Starting to converge</a:t>
          </a:r>
        </a:p>
      </dsp:txBody>
      <dsp:txXfrm>
        <a:off x="6581522" y="4690370"/>
        <a:ext cx="5288001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/>
              </a:solidFill>
            </a:rPr>
            <a:t>Prosperous stage</a:t>
          </a:r>
          <a:endParaRPr lang="zh-CN" altLang="en-US" sz="4400" b="1" kern="1200" dirty="0">
            <a:solidFill>
              <a:schemeClr val="bg2"/>
            </a:solidFill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>
            <a:solidFill>
              <a:schemeClr val="bg2"/>
            </a:solidFill>
          </a:endParaRPr>
        </a:p>
      </dsp:txBody>
      <dsp:txXfrm>
        <a:off x="12185649" y="3611820"/>
        <a:ext cx="5926204" cy="27516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00B050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rgbClr val="FF0000"/>
              </a:solidFill>
            </a:rPr>
            <a:t>High diversity</a:t>
          </a:r>
          <a:endParaRPr lang="en-US" sz="4400" kern="1200" dirty="0">
            <a:solidFill>
              <a:srgbClr val="FF0000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0070C0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</a:t>
          </a:r>
          <a:r>
            <a:rPr lang="en-US" sz="4400" b="1" kern="1200" dirty="0">
              <a:solidFill>
                <a:srgbClr val="7030A0"/>
              </a:solidFill>
            </a:rPr>
            <a:t>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chemeClr val="bg2"/>
              </a:solidFill>
            </a:rPr>
            <a:t>High diversity</a:t>
          </a:r>
          <a:endParaRPr lang="en-US" sz="4400" kern="1200" dirty="0">
            <a:solidFill>
              <a:schemeClr val="bg2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stage</a:t>
          </a:r>
          <a:endParaRPr lang="zh-CN" altLang="en-US" sz="4400" b="1" kern="1200" dirty="0">
            <a:solidFill>
              <a:srgbClr val="7030A0"/>
            </a:solidFill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chemeClr val="bg2"/>
              </a:solidFill>
            </a:rPr>
            <a:t>High diversity</a:t>
          </a:r>
          <a:endParaRPr lang="en-US" sz="4400" kern="1200" dirty="0">
            <a:solidFill>
              <a:schemeClr val="bg2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</a:t>
          </a:r>
          <a:r>
            <a:rPr lang="en-US" sz="4400" b="1" kern="1200" dirty="0">
              <a:solidFill>
                <a:srgbClr val="7030A0"/>
              </a:solidFill>
            </a:rPr>
            <a:t>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chemeClr val="bg2"/>
              </a:solidFill>
            </a:rPr>
            <a:t>High diversity</a:t>
          </a:r>
          <a:endParaRPr lang="en-US" sz="4400" kern="1200" dirty="0">
            <a:solidFill>
              <a:schemeClr val="bg2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stage</a:t>
          </a:r>
          <a:endParaRPr lang="zh-CN" altLang="en-US" sz="4400" b="1" kern="1200" dirty="0">
            <a:solidFill>
              <a:srgbClr val="7030A0"/>
            </a:solidFill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A3291-F771-4ED9-BA19-827838367FBD}">
      <dsp:nvSpPr>
        <dsp:cNvPr id="0" name=""/>
        <dsp:cNvSpPr/>
      </dsp:nvSpPr>
      <dsp:spPr>
        <a:xfrm>
          <a:off x="0" y="67914"/>
          <a:ext cx="16256000" cy="12472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Defining the search problem</a:t>
          </a:r>
        </a:p>
      </dsp:txBody>
      <dsp:txXfrm>
        <a:off x="60884" y="128798"/>
        <a:ext cx="16134232" cy="1125452"/>
      </dsp:txXfrm>
    </dsp:sp>
    <dsp:sp modelId="{C2543CA1-D132-4FBE-A987-CE575D76365C}">
      <dsp:nvSpPr>
        <dsp:cNvPr id="0" name=""/>
        <dsp:cNvSpPr/>
      </dsp:nvSpPr>
      <dsp:spPr>
        <a:xfrm>
          <a:off x="0" y="1315134"/>
          <a:ext cx="16256000" cy="86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128" tIns="66040" rIns="369824" bIns="6604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kern="1200" dirty="0"/>
            <a:t>What to search?</a:t>
          </a:r>
        </a:p>
      </dsp:txBody>
      <dsp:txXfrm>
        <a:off x="0" y="1315134"/>
        <a:ext cx="16256000" cy="861120"/>
      </dsp:txXfrm>
    </dsp:sp>
    <dsp:sp modelId="{8E33B096-DD27-4EF6-BDEC-3B3D5BFAFDE2}">
      <dsp:nvSpPr>
        <dsp:cNvPr id="0" name=""/>
        <dsp:cNvSpPr/>
      </dsp:nvSpPr>
      <dsp:spPr>
        <a:xfrm>
          <a:off x="0" y="2176254"/>
          <a:ext cx="16256000" cy="1247220"/>
        </a:xfrm>
        <a:prstGeom prst="roundRect">
          <a:avLst/>
        </a:prstGeom>
        <a:solidFill>
          <a:schemeClr val="accent3">
            <a:hueOff val="-801662"/>
            <a:satOff val="10154"/>
            <a:lumOff val="15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Defining the search space</a:t>
          </a:r>
        </a:p>
      </dsp:txBody>
      <dsp:txXfrm>
        <a:off x="60884" y="2237138"/>
        <a:ext cx="16134232" cy="1125452"/>
      </dsp:txXfrm>
    </dsp:sp>
    <dsp:sp modelId="{309968E7-8F59-4338-A8A4-BBBFFEBE9DDF}">
      <dsp:nvSpPr>
        <dsp:cNvPr id="0" name=""/>
        <dsp:cNvSpPr/>
      </dsp:nvSpPr>
      <dsp:spPr>
        <a:xfrm>
          <a:off x="0" y="3423475"/>
          <a:ext cx="16256000" cy="86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128" tIns="66040" rIns="369824" bIns="6604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kern="1200" dirty="0"/>
            <a:t>Search within what?</a:t>
          </a:r>
        </a:p>
      </dsp:txBody>
      <dsp:txXfrm>
        <a:off x="0" y="3423475"/>
        <a:ext cx="16256000" cy="861120"/>
      </dsp:txXfrm>
    </dsp:sp>
    <dsp:sp modelId="{D365B8B2-7E4A-4A10-A8A3-9001E174CAFF}">
      <dsp:nvSpPr>
        <dsp:cNvPr id="0" name=""/>
        <dsp:cNvSpPr/>
      </dsp:nvSpPr>
      <dsp:spPr>
        <a:xfrm>
          <a:off x="0" y="4284595"/>
          <a:ext cx="16256000" cy="1247220"/>
        </a:xfrm>
        <a:prstGeom prst="roundRect">
          <a:avLst/>
        </a:prstGeom>
        <a:solidFill>
          <a:schemeClr val="accent3">
            <a:hueOff val="-1603325"/>
            <a:satOff val="20308"/>
            <a:lumOff val="30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Designing search algorithms</a:t>
          </a:r>
        </a:p>
      </dsp:txBody>
      <dsp:txXfrm>
        <a:off x="60884" y="4345479"/>
        <a:ext cx="16134232" cy="1125452"/>
      </dsp:txXfrm>
    </dsp:sp>
    <dsp:sp modelId="{FCA1A714-6AA7-42D0-BCF1-642B526F407F}">
      <dsp:nvSpPr>
        <dsp:cNvPr id="0" name=""/>
        <dsp:cNvSpPr/>
      </dsp:nvSpPr>
      <dsp:spPr>
        <a:xfrm>
          <a:off x="0" y="5531815"/>
          <a:ext cx="16256000" cy="86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128" tIns="66040" rIns="369824" bIns="6604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kern="1200" dirty="0"/>
            <a:t>How to search?</a:t>
          </a:r>
        </a:p>
      </dsp:txBody>
      <dsp:txXfrm>
        <a:off x="0" y="5531815"/>
        <a:ext cx="16256000" cy="861120"/>
      </dsp:txXfrm>
    </dsp:sp>
    <dsp:sp modelId="{255FC3E3-CF84-4671-91E7-D2047820E951}">
      <dsp:nvSpPr>
        <dsp:cNvPr id="0" name=""/>
        <dsp:cNvSpPr/>
      </dsp:nvSpPr>
      <dsp:spPr>
        <a:xfrm>
          <a:off x="0" y="6392935"/>
          <a:ext cx="16256000" cy="1247220"/>
        </a:xfrm>
        <a:prstGeom prst="roundRect">
          <a:avLst/>
        </a:prstGeom>
        <a:solidFill>
          <a:schemeClr val="accent3">
            <a:hueOff val="-2404987"/>
            <a:satOff val="30462"/>
            <a:lumOff val="45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Specifying search objectives</a:t>
          </a:r>
        </a:p>
      </dsp:txBody>
      <dsp:txXfrm>
        <a:off x="60884" y="6453819"/>
        <a:ext cx="16134232" cy="1125452"/>
      </dsp:txXfrm>
    </dsp:sp>
    <dsp:sp modelId="{F13E7FE5-AD7E-44DE-A87D-43B0960BDFF9}">
      <dsp:nvSpPr>
        <dsp:cNvPr id="0" name=""/>
        <dsp:cNvSpPr/>
      </dsp:nvSpPr>
      <dsp:spPr>
        <a:xfrm>
          <a:off x="0" y="7640155"/>
          <a:ext cx="16256000" cy="86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128" tIns="66040" rIns="369824" bIns="6604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100" kern="1200" dirty="0"/>
            <a:t>How to evaluate?</a:t>
          </a:r>
        </a:p>
      </dsp:txBody>
      <dsp:txXfrm>
        <a:off x="0" y="7640155"/>
        <a:ext cx="16256000" cy="8611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B3DB6-3E55-4772-88CE-9AE1C0D925F7}">
      <dsp:nvSpPr>
        <dsp:cNvPr id="0" name=""/>
        <dsp:cNvSpPr/>
      </dsp:nvSpPr>
      <dsp:spPr>
        <a:xfrm>
          <a:off x="1295174" y="708"/>
          <a:ext cx="4746529" cy="28479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Reinforcement learning</a:t>
          </a:r>
          <a:endParaRPr lang="zh-CN" altLang="en-US" sz="5600" kern="1200" dirty="0"/>
        </a:p>
      </dsp:txBody>
      <dsp:txXfrm>
        <a:off x="1295174" y="708"/>
        <a:ext cx="4746529" cy="2847917"/>
      </dsp:txXfrm>
    </dsp:sp>
    <dsp:sp modelId="{215B36FB-8B0C-4223-A4AA-63EC6293CF1A}">
      <dsp:nvSpPr>
        <dsp:cNvPr id="0" name=""/>
        <dsp:cNvSpPr/>
      </dsp:nvSpPr>
      <dsp:spPr>
        <a:xfrm>
          <a:off x="7946153" y="708"/>
          <a:ext cx="4746529" cy="28479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Evolutionary Algorithm</a:t>
          </a:r>
          <a:endParaRPr lang="zh-CN" altLang="en-US" sz="5600" kern="1200" dirty="0"/>
        </a:p>
      </dsp:txBody>
      <dsp:txXfrm>
        <a:off x="7946153" y="708"/>
        <a:ext cx="4746529" cy="2847917"/>
      </dsp:txXfrm>
    </dsp:sp>
    <dsp:sp modelId="{B10A43B8-3639-4E06-A43E-974934DCB7F5}">
      <dsp:nvSpPr>
        <dsp:cNvPr id="0" name=""/>
        <dsp:cNvSpPr/>
      </dsp:nvSpPr>
      <dsp:spPr>
        <a:xfrm>
          <a:off x="14472441" y="1416"/>
          <a:ext cx="4746529" cy="28479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Differentiable algorithm</a:t>
          </a:r>
          <a:endParaRPr lang="zh-CN" altLang="en-US" sz="5600" kern="1200" dirty="0"/>
        </a:p>
      </dsp:txBody>
      <dsp:txXfrm>
        <a:off x="14472441" y="1416"/>
        <a:ext cx="4746529" cy="284791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chemeClr val="bg2"/>
              </a:solidFill>
            </a:rPr>
            <a:t>High diversity</a:t>
          </a:r>
          <a:endParaRPr lang="en-US" sz="4400" kern="1200" dirty="0">
            <a:solidFill>
              <a:schemeClr val="bg2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</a:t>
          </a:r>
          <a:r>
            <a:rPr lang="en-US" sz="4400" b="1" kern="1200" dirty="0">
              <a:solidFill>
                <a:srgbClr val="7030A0"/>
              </a:solidFill>
            </a:rPr>
            <a:t>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chemeClr val="bg2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chemeClr val="bg2"/>
              </a:solidFill>
            </a:rPr>
            <a:t>High diversity</a:t>
          </a:r>
          <a:endParaRPr lang="en-US" sz="4400" kern="1200" dirty="0">
            <a:solidFill>
              <a:schemeClr val="bg2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bg2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2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7030A0"/>
              </a:solidFill>
            </a:rPr>
            <a:t>Prosperous stage</a:t>
          </a:r>
          <a:endParaRPr lang="zh-CN" altLang="en-US" sz="4400" b="1" kern="1200" dirty="0">
            <a:solidFill>
              <a:srgbClr val="7030A0"/>
            </a:solidFill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CA7E2-AC03-45B3-9DFB-EFC2DE79FC70}">
      <dsp:nvSpPr>
        <dsp:cNvPr id="0" name=""/>
        <dsp:cNvSpPr/>
      </dsp:nvSpPr>
      <dsp:spPr>
        <a:xfrm>
          <a:off x="206464" y="0"/>
          <a:ext cx="21076290" cy="807337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2985E7-E9A2-4FD7-8AD4-2358146742E5}">
      <dsp:nvSpPr>
        <dsp:cNvPr id="0" name=""/>
        <dsp:cNvSpPr/>
      </dsp:nvSpPr>
      <dsp:spPr>
        <a:xfrm>
          <a:off x="2431051" y="5865436"/>
          <a:ext cx="335852" cy="335852"/>
        </a:xfrm>
        <a:prstGeom prst="ellipse">
          <a:avLst/>
        </a:prstGeom>
        <a:solidFill>
          <a:srgbClr val="18A4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0F3DC-B5CC-43A3-B7DE-0E6ED1E50A15}">
      <dsp:nvSpPr>
        <dsp:cNvPr id="0" name=""/>
        <dsp:cNvSpPr/>
      </dsp:nvSpPr>
      <dsp:spPr>
        <a:xfrm>
          <a:off x="95257" y="6460127"/>
          <a:ext cx="5421440" cy="161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61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2012-2015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b="1" kern="1200" dirty="0">
              <a:solidFill>
                <a:srgbClr val="00B050"/>
              </a:solidFill>
            </a:rPr>
            <a:t>Fast developing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>
              <a:solidFill>
                <a:srgbClr val="FF0000"/>
              </a:solidFill>
            </a:rPr>
            <a:t>High diversity</a:t>
          </a:r>
          <a:endParaRPr lang="en-US" sz="4400" kern="1200" dirty="0">
            <a:solidFill>
              <a:srgbClr val="FF0000"/>
            </a:solidFill>
          </a:endParaRPr>
        </a:p>
      </dsp:txBody>
      <dsp:txXfrm>
        <a:off x="95257" y="6460127"/>
        <a:ext cx="5421440" cy="1613248"/>
      </dsp:txXfrm>
    </dsp:sp>
    <dsp:sp modelId="{FC0EC3E0-0ECE-4CB0-BCC1-FC4D0863FAA0}">
      <dsp:nvSpPr>
        <dsp:cNvPr id="0" name=""/>
        <dsp:cNvSpPr/>
      </dsp:nvSpPr>
      <dsp:spPr>
        <a:xfrm>
          <a:off x="8448513" y="3331413"/>
          <a:ext cx="607117" cy="607117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36D4D-794C-4DF1-AB4D-C4224EFD0BB7}">
      <dsp:nvSpPr>
        <dsp:cNvPr id="0" name=""/>
        <dsp:cNvSpPr/>
      </dsp:nvSpPr>
      <dsp:spPr>
        <a:xfrm>
          <a:off x="6592528" y="4690370"/>
          <a:ext cx="5265990" cy="2108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1699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2015-2017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0070C0"/>
              </a:solidFill>
            </a:rPr>
            <a:t>Mature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Starting to converge</a:t>
          </a:r>
        </a:p>
      </dsp:txBody>
      <dsp:txXfrm>
        <a:off x="6592528" y="4690370"/>
        <a:ext cx="5265990" cy="2108646"/>
      </dsp:txXfrm>
    </dsp:sp>
    <dsp:sp modelId="{DA4C4F61-352E-41C4-9157-2EA832584B80}">
      <dsp:nvSpPr>
        <dsp:cNvPr id="0" name=""/>
        <dsp:cNvSpPr/>
      </dsp:nvSpPr>
      <dsp:spPr>
        <a:xfrm>
          <a:off x="14330616" y="2021556"/>
          <a:ext cx="839631" cy="83963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A2E769-42EA-4F39-A772-4990B621923B}">
      <dsp:nvSpPr>
        <dsp:cNvPr id="0" name=""/>
        <dsp:cNvSpPr/>
      </dsp:nvSpPr>
      <dsp:spPr>
        <a:xfrm>
          <a:off x="12185649" y="3611820"/>
          <a:ext cx="5926204" cy="2751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903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2017-Present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rgbClr val="7030A0"/>
              </a:solidFill>
            </a:rPr>
            <a:t>Problem driven stage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rgbClr val="FF0000"/>
              </a:solidFill>
            </a:rPr>
            <a:t>Very high diversity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12185649" y="3611820"/>
        <a:ext cx="5926204" cy="275168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FA2BA-3766-4C75-B85C-9E24D06769D2}">
      <dsp:nvSpPr>
        <dsp:cNvPr id="0" name=""/>
        <dsp:cNvSpPr/>
      </dsp:nvSpPr>
      <dsp:spPr>
        <a:xfrm>
          <a:off x="0" y="275757"/>
          <a:ext cx="6052343" cy="36314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Interpretable</a:t>
          </a:r>
        </a:p>
      </dsp:txBody>
      <dsp:txXfrm>
        <a:off x="0" y="275757"/>
        <a:ext cx="6052343" cy="3631406"/>
      </dsp:txXfrm>
    </dsp:sp>
    <dsp:sp modelId="{68D7B214-1460-4CA0-9C59-F5DDA66D2A7A}">
      <dsp:nvSpPr>
        <dsp:cNvPr id="0" name=""/>
        <dsp:cNvSpPr/>
      </dsp:nvSpPr>
      <dsp:spPr>
        <a:xfrm>
          <a:off x="6657578" y="275757"/>
          <a:ext cx="6052343" cy="36314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Light-weighted</a:t>
          </a:r>
        </a:p>
      </dsp:txBody>
      <dsp:txXfrm>
        <a:off x="6657578" y="275757"/>
        <a:ext cx="6052343" cy="3631406"/>
      </dsp:txXfrm>
    </dsp:sp>
    <dsp:sp modelId="{2C3556F8-385A-4B91-B907-C15DB633FDD2}">
      <dsp:nvSpPr>
        <dsp:cNvPr id="0" name=""/>
        <dsp:cNvSpPr/>
      </dsp:nvSpPr>
      <dsp:spPr>
        <a:xfrm>
          <a:off x="13315156" y="275757"/>
          <a:ext cx="6052343" cy="363140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Adaptive</a:t>
          </a:r>
        </a:p>
      </dsp:txBody>
      <dsp:txXfrm>
        <a:off x="13315156" y="275757"/>
        <a:ext cx="6052343" cy="3631406"/>
      </dsp:txXfrm>
    </dsp:sp>
    <dsp:sp modelId="{C36595E8-04F5-455F-8DD4-196769D9417A}">
      <dsp:nvSpPr>
        <dsp:cNvPr id="0" name=""/>
        <dsp:cNvSpPr/>
      </dsp:nvSpPr>
      <dsp:spPr>
        <a:xfrm>
          <a:off x="3328789" y="4512397"/>
          <a:ext cx="6052343" cy="363140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Transferable</a:t>
          </a:r>
        </a:p>
      </dsp:txBody>
      <dsp:txXfrm>
        <a:off x="3328789" y="4512397"/>
        <a:ext cx="6052343" cy="3631406"/>
      </dsp:txXfrm>
    </dsp:sp>
    <dsp:sp modelId="{3A8DB513-1A95-411F-B6CE-6B4EF864BD43}">
      <dsp:nvSpPr>
        <dsp:cNvPr id="0" name=""/>
        <dsp:cNvSpPr/>
      </dsp:nvSpPr>
      <dsp:spPr>
        <a:xfrm>
          <a:off x="9986367" y="4512397"/>
          <a:ext cx="6052343" cy="363140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General</a:t>
          </a:r>
        </a:p>
      </dsp:txBody>
      <dsp:txXfrm>
        <a:off x="9986367" y="4512397"/>
        <a:ext cx="6052343" cy="3631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0690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097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722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447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74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31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915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679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736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71EF3-E49C-410F-A309-C8F996526B1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778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71332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5128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798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0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5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7289800"/>
            <a:ext cx="224790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952500" y="4229100"/>
            <a:ext cx="22479000" cy="28575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7823200"/>
            <a:ext cx="22479000" cy="11557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3200"/>
            </a:lvl1pPr>
            <a:lvl2pPr marL="0" indent="228600">
              <a:lnSpc>
                <a:spcPct val="120000"/>
              </a:lnSpc>
              <a:spcBef>
                <a:spcPts val="0"/>
              </a:spcBef>
              <a:buSzTx/>
              <a:buNone/>
              <a:defRPr sz="3200"/>
            </a:lvl2pPr>
            <a:lvl3pPr marL="0" indent="457200">
              <a:lnSpc>
                <a:spcPct val="120000"/>
              </a:lnSpc>
              <a:spcBef>
                <a:spcPts val="0"/>
              </a:spcBef>
              <a:buSzTx/>
              <a:buNone/>
              <a:defRPr sz="3200"/>
            </a:lvl3pPr>
            <a:lvl4pPr marL="0" indent="685800">
              <a:lnSpc>
                <a:spcPct val="120000"/>
              </a:lnSpc>
              <a:spcBef>
                <a:spcPts val="0"/>
              </a:spcBef>
              <a:buSzTx/>
              <a:buNone/>
              <a:defRPr sz="3200"/>
            </a:lvl4pPr>
            <a:lvl5pPr marL="0" indent="914400">
              <a:lnSpc>
                <a:spcPct val="120000"/>
              </a:lnSpc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98099" y="12319000"/>
            <a:ext cx="419101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>
            <a:off x="952500" y="36195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Title Text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ine"/>
          <p:cNvSpPr/>
          <p:nvPr/>
        </p:nvSpPr>
        <p:spPr>
          <a:xfrm>
            <a:off x="952500" y="3619500"/>
            <a:ext cx="224790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2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4267200"/>
            <a:ext cx="22479000" cy="8051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619500"/>
            <a:ext cx="224790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1" name="Image"/>
          <p:cNvSpPr>
            <a:spLocks noGrp="1"/>
          </p:cNvSpPr>
          <p:nvPr>
            <p:ph type="pic" sz="half" idx="13"/>
          </p:nvPr>
        </p:nvSpPr>
        <p:spPr>
          <a:xfrm>
            <a:off x="987045" y="4211436"/>
            <a:ext cx="10744201" cy="7772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687300" y="4114800"/>
            <a:ext cx="10744200" cy="7950200"/>
          </a:xfrm>
          <a:prstGeom prst="rect">
            <a:avLst/>
          </a:prstGeom>
        </p:spPr>
        <p:txBody>
          <a:bodyPr/>
          <a:lstStyle>
            <a:lvl1pPr marL="495300" indent="-495300">
              <a:spcBef>
                <a:spcPts val="4500"/>
              </a:spcBef>
              <a:buSzPct val="30000"/>
              <a:buBlip>
                <a:blip r:embed="rId2"/>
              </a:buBlip>
              <a:defRPr sz="4200"/>
            </a:lvl1pPr>
            <a:lvl2pPr marL="990600" indent="-495300">
              <a:spcBef>
                <a:spcPts val="4500"/>
              </a:spcBef>
              <a:buSzPct val="30000"/>
              <a:buBlip>
                <a:blip r:embed="rId2"/>
              </a:buBlip>
              <a:defRPr sz="4200"/>
            </a:lvl2pPr>
            <a:lvl3pPr marL="1485900" indent="-495300">
              <a:spcBef>
                <a:spcPts val="4500"/>
              </a:spcBef>
              <a:buSzPct val="30000"/>
              <a:buBlip>
                <a:blip r:embed="rId2"/>
              </a:buBlip>
              <a:defRPr sz="4200"/>
            </a:lvl3pPr>
            <a:lvl4pPr marL="1981200" indent="-495300">
              <a:spcBef>
                <a:spcPts val="4500"/>
              </a:spcBef>
              <a:buSzPct val="30000"/>
              <a:buBlip>
                <a:blip r:embed="rId2"/>
              </a:buBlip>
              <a:defRPr sz="4200"/>
            </a:lvl4pPr>
            <a:lvl5pPr marL="2476500" indent="-495300">
              <a:spcBef>
                <a:spcPts val="4500"/>
              </a:spcBef>
              <a:buSzPct val="30000"/>
              <a:buBlip>
                <a:blip r:embed="rId2"/>
              </a:buBlip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Image"/>
          <p:cNvSpPr>
            <a:spLocks noGrp="1"/>
          </p:cNvSpPr>
          <p:nvPr>
            <p:ph type="pic" sz="quarter" idx="13"/>
          </p:nvPr>
        </p:nvSpPr>
        <p:spPr>
          <a:xfrm>
            <a:off x="13208000" y="1358900"/>
            <a:ext cx="10160000" cy="50673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0" name="Image"/>
          <p:cNvSpPr>
            <a:spLocks noGrp="1"/>
          </p:cNvSpPr>
          <p:nvPr>
            <p:ph type="pic" sz="quarter" idx="14"/>
          </p:nvPr>
        </p:nvSpPr>
        <p:spPr>
          <a:xfrm>
            <a:off x="13208000" y="7086600"/>
            <a:ext cx="10160000" cy="489178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1" name="Image"/>
          <p:cNvSpPr>
            <a:spLocks noGrp="1"/>
          </p:cNvSpPr>
          <p:nvPr>
            <p:ph type="pic" sz="half" idx="15"/>
          </p:nvPr>
        </p:nvSpPr>
        <p:spPr>
          <a:xfrm>
            <a:off x="1048561" y="1380725"/>
            <a:ext cx="11480801" cy="10591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952500" y="8318500"/>
            <a:ext cx="22479000" cy="711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40000"/>
              </a:lnSpc>
              <a:spcBef>
                <a:spcPts val="0"/>
              </a:spcBef>
              <a:buSzTx/>
              <a:buNone/>
              <a:defRPr sz="4200" i="1">
                <a:solidFill>
                  <a:srgbClr val="9D9D9D"/>
                </a:solidFill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00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64448"/>
            <a:ext cx="19621500" cy="838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SzTx/>
              <a:buNone/>
              <a:defRPr sz="5000"/>
            </a:lvl1pPr>
          </a:lstStyle>
          <a:p>
            <a:r>
              <a:t>“Type a quote here.” 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4" name="Body Level One…"/>
          <p:cNvSpPr txBox="1">
            <a:spLocks noGrp="1"/>
          </p:cNvSpPr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buSzPct val="82000"/>
              <a:buChar char="•"/>
              <a:defRPr sz="64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buSzPct val="82000"/>
              <a:buChar char="•"/>
              <a:defRPr sz="64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buSzPct val="82000"/>
              <a:buChar char="•"/>
              <a:defRPr sz="64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buSzPct val="82000"/>
              <a:buChar char="•"/>
              <a:defRPr sz="64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buSzPct val="82000"/>
              <a:buChar char="•"/>
              <a:defRPr sz="64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6099" y="13080999"/>
            <a:ext cx="419101" cy="457201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6099" y="13080999"/>
            <a:ext cx="419101" cy="457201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195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861C51-774E-40E4-A5FB-BAADE97C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95805" y="12319000"/>
            <a:ext cx="474489" cy="471924"/>
          </a:xfrm>
        </p:spPr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36BA72-7F99-416E-8B30-3F8C254B6C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85750"/>
            <a:ext cx="24384000" cy="220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44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13004800"/>
            <a:ext cx="22479000" cy="0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Line"/>
          <p:cNvSpPr/>
          <p:nvPr/>
        </p:nvSpPr>
        <p:spPr>
          <a:xfrm>
            <a:off x="952500" y="711200"/>
            <a:ext cx="224790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384300"/>
            <a:ext cx="22479000" cy="10947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952500" y="838200"/>
            <a:ext cx="22479000" cy="2679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3499" y="12319000"/>
            <a:ext cx="419101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1" r:id="rId9"/>
    <p:sldLayoutId id="2147483662" r:id="rId10"/>
    <p:sldLayoutId id="2147483663" r:id="rId11"/>
    <p:sldLayoutId id="2147483664" r:id="rId12"/>
  </p:sldLayoutIdLst>
  <p:transition spd="med"/>
  <p:txStyles>
    <p:titleStyle>
      <a:lvl1pPr marL="0" marR="0" indent="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1pPr>
      <a:lvl2pPr marL="0" marR="0" indent="2286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2pPr>
      <a:lvl3pPr marL="0" marR="0" indent="4572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3pPr>
      <a:lvl4pPr marL="0" marR="0" indent="6858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4pPr>
      <a:lvl5pPr marL="0" marR="0" indent="9144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5pPr>
      <a:lvl6pPr marL="0" marR="0" indent="11430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6pPr>
      <a:lvl7pPr marL="0" marR="0" indent="13716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7pPr>
      <a:lvl8pPr marL="0" marR="0" indent="16002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8pPr>
      <a:lvl9pPr marL="0" marR="0" indent="1828800" algn="l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0" baseline="0">
          <a:ln>
            <a:noFill/>
          </a:ln>
          <a:solidFill>
            <a:srgbClr val="606060"/>
          </a:solidFill>
          <a:uFillTx/>
          <a:latin typeface="+mj-lt"/>
          <a:ea typeface="+mj-ea"/>
          <a:cs typeface="+mj-cs"/>
          <a:sym typeface="Gill Sans Light"/>
        </a:defRPr>
      </a:lvl9pPr>
    </p:titleStyle>
    <p:bodyStyle>
      <a:lvl1pPr marL="5715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1pPr>
      <a:lvl2pPr marL="11430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2pPr>
      <a:lvl3pPr marL="17145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3pPr>
      <a:lvl4pPr marL="22860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4pPr>
      <a:lvl5pPr marL="28575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5pPr>
      <a:lvl6pPr marL="34290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6pPr>
      <a:lvl7pPr marL="40005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7pPr>
      <a:lvl8pPr marL="45720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8pPr>
      <a:lvl9pPr marL="5143500" marR="0" indent="-5715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600" b="0" i="0" u="none" strike="noStrike" cap="none" spc="0" baseline="0">
          <a:ln>
            <a:noFill/>
          </a:ln>
          <a:solidFill>
            <a:srgbClr val="60606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7" Type="http://schemas.openxmlformats.org/officeDocument/2006/relationships/image" Target="../media/image17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3.t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40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48.emf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t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tif"/><Relationship Id="rId2" Type="http://schemas.openxmlformats.org/officeDocument/2006/relationships/image" Target="../media/image74.tif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tif"/><Relationship Id="rId5" Type="http://schemas.openxmlformats.org/officeDocument/2006/relationships/image" Target="../media/image78.tiff"/><Relationship Id="rId4" Type="http://schemas.openxmlformats.org/officeDocument/2006/relationships/image" Target="../media/image77.t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8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80.png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0.pn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298B74A-F036-40CC-8213-A61256711A33}"/>
              </a:ext>
            </a:extLst>
          </p:cNvPr>
          <p:cNvSpPr txBox="1"/>
          <p:nvPr/>
        </p:nvSpPr>
        <p:spPr>
          <a:xfrm>
            <a:off x="1" y="8462741"/>
            <a:ext cx="243839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800" b="1" dirty="0">
                <a:solidFill>
                  <a:srgbClr val="00206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黄高</a:t>
            </a:r>
            <a:endParaRPr lang="en-US" altLang="zh-CN" sz="8800" b="1" dirty="0">
              <a:solidFill>
                <a:srgbClr val="00206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400" b="1" dirty="0">
                <a:solidFill>
                  <a:srgbClr val="00206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清华大学自动化系助理教授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C3E3537-60EE-4CD5-8471-BF7B2209B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366" y="2280144"/>
            <a:ext cx="5447268" cy="6495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203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3C0687-36A8-40B4-ADC8-FC1E6A52328E}"/>
              </a:ext>
            </a:extLst>
          </p:cNvPr>
          <p:cNvSpPr txBox="1"/>
          <p:nvPr/>
        </p:nvSpPr>
        <p:spPr>
          <a:xfrm>
            <a:off x="816429" y="7478139"/>
            <a:ext cx="22751142" cy="4257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72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Gill Sans Light"/>
              </a:rPr>
              <a:t>Gao Huang (</a:t>
            </a:r>
            <a:r>
              <a:rPr kumimoji="0" lang="zh-CN" altLang="en-US" sz="72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Gill Sans Light"/>
              </a:rPr>
              <a:t>黄高</a:t>
            </a:r>
            <a:r>
              <a:rPr kumimoji="0" lang="en-US" altLang="zh-CN" sz="7200" b="0" i="0" u="none" strike="noStrike" cap="none" spc="0" normalizeH="0" baseline="0" dirty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Gill Sans Light"/>
              </a:rPr>
              <a:t>)</a:t>
            </a:r>
          </a:p>
          <a:p>
            <a: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5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Assistant Professor</a:t>
            </a:r>
          </a:p>
          <a:p>
            <a: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54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Department of Automation, Tsinghua University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C40D92-D269-4E8C-AA11-82DB08491A0F}"/>
              </a:ext>
            </a:extLst>
          </p:cNvPr>
          <p:cNvSpPr/>
          <p:nvPr/>
        </p:nvSpPr>
        <p:spPr>
          <a:xfrm>
            <a:off x="1589315" y="3509471"/>
            <a:ext cx="21205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0" b="1" dirty="0">
                <a:latin typeface="Arial" panose="020B0604020202020204" pitchFamily="34" charset="0"/>
                <a:cs typeface="Arial" panose="020B0604020202020204" pitchFamily="34" charset="0"/>
              </a:rPr>
              <a:t>Deep Convolutional Architectures</a:t>
            </a:r>
            <a:endParaRPr lang="en-US" sz="7200" b="1" dirty="0"/>
          </a:p>
        </p:txBody>
      </p:sp>
    </p:spTree>
  </p:cSld>
  <p:clrMapOvr>
    <a:masterClrMapping/>
  </p:clrMapOvr>
  <p:transition spd="med" advTm="24677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llenges in deep learning">
            <a:extLst>
              <a:ext uri="{FF2B5EF4-FFF2-40B4-BE49-F238E27FC236}">
                <a16:creationId xmlns:a16="http://schemas.microsoft.com/office/drawing/2014/main" id="{AF13532F-A27F-44D4-ABFD-78255F9F9999}"/>
              </a:ext>
            </a:extLst>
          </p:cNvPr>
          <p:cNvSpPr txBox="1">
            <a:spLocks/>
          </p:cNvSpPr>
          <p:nvPr/>
        </p:nvSpPr>
        <p:spPr>
          <a:xfrm>
            <a:off x="825500" y="5080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1pPr>
            <a:lvl2pPr marL="0" marR="0" indent="228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2pPr>
            <a:lvl3pPr marL="0" marR="0" indent="457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3pPr>
            <a:lvl4pPr marL="0" marR="0" indent="685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4pPr>
            <a:lvl5pPr marL="0" marR="0" indent="9144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5pPr>
            <a:lvl6pPr marL="0" marR="0" indent="11430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6pPr>
            <a:lvl7pPr marL="0" marR="0" indent="13716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7pPr>
            <a:lvl8pPr marL="0" marR="0" indent="16002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8pPr>
            <a:lvl9pPr marL="0" marR="0" indent="1828800" algn="l" defTabSz="8255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0" b="0" i="0" u="none" strike="noStrike" cap="all" spc="0" baseline="0">
                <a:ln>
                  <a:noFill/>
                </a:ln>
                <a:solidFill>
                  <a:srgbClr val="606060"/>
                </a:solidFill>
                <a:uFillTx/>
                <a:latin typeface="+mj-lt"/>
                <a:ea typeface="+mj-ea"/>
                <a:cs typeface="+mj-cs"/>
                <a:sym typeface="Gill Sans Light"/>
              </a:defRPr>
            </a:lvl9pPr>
          </a:lstStyle>
          <a:p>
            <a:pPr lvl="1" algn="ctr" hangingPunct="1">
              <a:lnSpc>
                <a:spcPct val="100000"/>
              </a:lnSpc>
              <a:defRPr sz="10000">
                <a:solidFill>
                  <a:srgbClr val="535353"/>
                </a:solidFill>
              </a:defRPr>
            </a:pPr>
            <a:r>
              <a:rPr lang="en-US" sz="10000" dirty="0">
                <a:solidFill>
                  <a:srgbClr val="535353"/>
                </a:solidFill>
              </a:rPr>
              <a:t>deep learning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6824541" y="11007766"/>
            <a:ext cx="259300" cy="43600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24063D-6DEB-432B-9287-F69B0CF0A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168" y="3664642"/>
            <a:ext cx="10892262" cy="90753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06E41B-1F6B-4E54-B7C6-7CDA57BCFB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038"/>
          <a:stretch/>
        </p:blipFill>
        <p:spPr>
          <a:xfrm>
            <a:off x="4761608" y="3678192"/>
            <a:ext cx="11033915" cy="9110233"/>
          </a:xfrm>
          <a:prstGeom prst="rect">
            <a:avLst/>
          </a:prstGeom>
        </p:spPr>
      </p:pic>
      <p:pic>
        <p:nvPicPr>
          <p:cNvPr id="152" name="image37.png" descr="image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9045" y="3486463"/>
            <a:ext cx="12074543" cy="91716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4035AF2-2C06-4432-8815-6ACBBF9FE2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9799" y="3593755"/>
            <a:ext cx="12074837" cy="903896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Convolutional networks"/>
          <p:cNvSpPr txBox="1">
            <a:spLocks noGrp="1"/>
          </p:cNvSpPr>
          <p:nvPr>
            <p:ph type="title"/>
          </p:nvPr>
        </p:nvSpPr>
        <p:spPr>
          <a:xfrm>
            <a:off x="666750" y="355600"/>
            <a:ext cx="23050500" cy="3429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>
                <a:solidFill>
                  <a:srgbClr val="535353"/>
                </a:solidFill>
              </a:defRPr>
            </a:lvl1pPr>
          </a:lstStyle>
          <a:p>
            <a:r>
              <a:rPr sz="7200" dirty="0">
                <a:latin typeface="Arial" panose="020B0604020202020204" pitchFamily="34" charset="0"/>
                <a:cs typeface="Arial" panose="020B0604020202020204" pitchFamily="34" charset="0"/>
              </a:rPr>
              <a:t>Convolutional networks</a:t>
            </a:r>
          </a:p>
        </p:txBody>
      </p:sp>
      <p:pic>
        <p:nvPicPr>
          <p:cNvPr id="411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942" y="3743415"/>
            <a:ext cx="7165625" cy="1973144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pic>
        <p:nvPicPr>
          <p:cNvPr id="41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909" y="3613515"/>
            <a:ext cx="6641917" cy="2220353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pic>
        <p:nvPicPr>
          <p:cNvPr id="413" name="Image" descr="Image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8282" y="6576313"/>
            <a:ext cx="4189035" cy="2459945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pic>
        <p:nvPicPr>
          <p:cNvPr id="414" name="Image" descr="Image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7607" y="6440347"/>
            <a:ext cx="8922391" cy="2459944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pic>
        <p:nvPicPr>
          <p:cNvPr id="415" name="Image" descr="Image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085" y="9686280"/>
            <a:ext cx="14638913" cy="2749489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sp>
        <p:nvSpPr>
          <p:cNvPr id="416" name="LeNet"/>
          <p:cNvSpPr txBox="1"/>
          <p:nvPr/>
        </p:nvSpPr>
        <p:spPr>
          <a:xfrm>
            <a:off x="3422132" y="4263369"/>
            <a:ext cx="2103509" cy="933589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5400" dirty="0" err="1">
                <a:latin typeface="Arial" panose="020B0604020202020204" pitchFamily="34" charset="0"/>
                <a:cs typeface="Arial" panose="020B0604020202020204" pitchFamily="34" charset="0"/>
              </a:rPr>
              <a:t>LeNet</a:t>
            </a:r>
            <a:endParaRPr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7" name="AlexNet"/>
          <p:cNvSpPr txBox="1"/>
          <p:nvPr/>
        </p:nvSpPr>
        <p:spPr>
          <a:xfrm>
            <a:off x="11428805" y="4162388"/>
            <a:ext cx="2804933" cy="933589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5400" dirty="0" err="1">
                <a:latin typeface="Arial" panose="020B0604020202020204" pitchFamily="34" charset="0"/>
                <a:cs typeface="Arial" panose="020B0604020202020204" pitchFamily="34" charset="0"/>
              </a:rPr>
              <a:t>AlexNet</a:t>
            </a:r>
            <a:endParaRPr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8" name="VGG"/>
          <p:cNvSpPr txBox="1"/>
          <p:nvPr/>
        </p:nvSpPr>
        <p:spPr>
          <a:xfrm>
            <a:off x="2912920" y="7265114"/>
            <a:ext cx="1698326" cy="933589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5400">
                <a:latin typeface="Arial" panose="020B0604020202020204" pitchFamily="34" charset="0"/>
                <a:cs typeface="Arial" panose="020B0604020202020204" pitchFamily="34" charset="0"/>
              </a:rPr>
              <a:t>VGG</a:t>
            </a:r>
          </a:p>
        </p:txBody>
      </p:sp>
      <p:sp>
        <p:nvSpPr>
          <p:cNvPr id="419" name="Inception"/>
          <p:cNvSpPr txBox="1"/>
          <p:nvPr/>
        </p:nvSpPr>
        <p:spPr>
          <a:xfrm>
            <a:off x="10257262" y="7129148"/>
            <a:ext cx="3049952" cy="933589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5400" dirty="0">
                <a:latin typeface="Arial" panose="020B0604020202020204" pitchFamily="34" charset="0"/>
                <a:cs typeface="Arial" panose="020B0604020202020204" pitchFamily="34" charset="0"/>
              </a:rPr>
              <a:t>Inception</a:t>
            </a:r>
          </a:p>
        </p:txBody>
      </p:sp>
      <p:sp>
        <p:nvSpPr>
          <p:cNvPr id="420" name="ResNet"/>
          <p:cNvSpPr txBox="1"/>
          <p:nvPr/>
        </p:nvSpPr>
        <p:spPr>
          <a:xfrm>
            <a:off x="7763479" y="10594229"/>
            <a:ext cx="2493783" cy="933589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5400" dirty="0">
                <a:latin typeface="Arial" panose="020B0604020202020204" pitchFamily="34" charset="0"/>
                <a:cs typeface="Arial" panose="020B0604020202020204" pitchFamily="34" charset="0"/>
              </a:rPr>
              <a:t>ResNet</a:t>
            </a:r>
          </a:p>
        </p:txBody>
      </p:sp>
      <p:pic>
        <p:nvPicPr>
          <p:cNvPr id="3" name="Picture 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DEB657D1-0456-4D8E-A186-CCB7BC88B32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74668" y="4806553"/>
            <a:ext cx="7442582" cy="5359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Inception">
            <a:extLst>
              <a:ext uri="{FF2B5EF4-FFF2-40B4-BE49-F238E27FC236}">
                <a16:creationId xmlns:a16="http://schemas.microsoft.com/office/drawing/2014/main" id="{A99EB5BC-9FCD-4D32-A29D-B43AACB9C4C7}"/>
              </a:ext>
            </a:extLst>
          </p:cNvPr>
          <p:cNvSpPr txBox="1"/>
          <p:nvPr/>
        </p:nvSpPr>
        <p:spPr>
          <a:xfrm>
            <a:off x="18513083" y="6879771"/>
            <a:ext cx="3394718" cy="933589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DenseNet</a:t>
            </a:r>
            <a:endParaRPr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0934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1892680"/>
              </p:ext>
            </p:extLst>
          </p:nvPr>
        </p:nvGraphicFramePr>
        <p:xfrm>
          <a:off x="898835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1ABF2F7-736E-45EC-BA5E-D8D53EF41604}"/>
              </a:ext>
            </a:extLst>
          </p:cNvPr>
          <p:cNvSpPr txBox="1"/>
          <p:nvPr/>
        </p:nvSpPr>
        <p:spPr>
          <a:xfrm>
            <a:off x="1494508" y="5122494"/>
            <a:ext cx="358385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AlexNet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ZF-Net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DSN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NIN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18A440"/>
                </a:solidFill>
              </a:rPr>
              <a:t>VGG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GoogleNet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sym typeface="Gill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F4D010-8956-404B-8E1E-E846B023A051}"/>
              </a:ext>
            </a:extLst>
          </p:cNvPr>
          <p:cNvSpPr txBox="1"/>
          <p:nvPr/>
        </p:nvSpPr>
        <p:spPr>
          <a:xfrm>
            <a:off x="8241892" y="3165875"/>
            <a:ext cx="549131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Highway Networks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FractalNet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ResNet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DenseNet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ResNeXt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sym typeface="Gill Sans"/>
              </a:rPr>
              <a:t>Dual Path Network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0070C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sym typeface="Gill San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9172907" y="7217369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AmoebaNet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17851083" y="3633558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CondenseNet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7030A0"/>
                </a:solidFill>
              </a:rPr>
              <a:t>ShuffleNet</a:t>
            </a:r>
            <a:r>
              <a:rPr lang="en-US" sz="4000" dirty="0">
                <a:solidFill>
                  <a:srgbClr val="7030A0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8329790" y="10542996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BrachyNet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645740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9FCA7E2-AC03-45B3-9DFB-EFC2DE79FC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2985E7-E9A2-4FD7-8AD4-235814674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960F3DC-B5CC-43A3-B7DE-0E6ED1E50A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C0EC3E0-0ECE-4CB0-BCC1-FC4D0863FA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B36D4D-794C-4DF1-AB4D-C4224EFD0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4C4F61-352E-41C4-9157-2EA832584B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A2E769-42EA-4F39-A772-4990B6219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7" grpId="0"/>
      <p:bldP spid="8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583914"/>
              </p:ext>
            </p:extLst>
          </p:nvPr>
        </p:nvGraphicFramePr>
        <p:xfrm>
          <a:off x="9275919" y="3151259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1ABF2F7-736E-45EC-BA5E-D8D53EF41604}"/>
              </a:ext>
            </a:extLst>
          </p:cNvPr>
          <p:cNvSpPr txBox="1"/>
          <p:nvPr/>
        </p:nvSpPr>
        <p:spPr>
          <a:xfrm>
            <a:off x="9871592" y="4276940"/>
            <a:ext cx="358385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AlexNet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ZF-Net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DSN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NIN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18A440"/>
                </a:solidFill>
              </a:rPr>
              <a:t>VGG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GoogleNet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138429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651285" y="-1413688"/>
            <a:ext cx="24364085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5600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  <a:sym typeface="Source Han Serif SC" panose="02020400000000000000" pitchFamily="18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 flipV="1">
            <a:off x="0" y="12940544"/>
            <a:ext cx="8380144" cy="41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E79B1C68-FD1F-4390-BC59-FA3DD5157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145" y="6858000"/>
            <a:ext cx="20558834" cy="5687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976145" y="3812779"/>
            <a:ext cx="1536423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Ideas: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Convolution</a:t>
            </a:r>
            <a:r>
              <a:rPr lang="en-US" altLang="zh-CN" sz="4400" dirty="0">
                <a:latin typeface="medium-content-serif-font"/>
              </a:rPr>
              <a:t>, local receptive fields, shared weights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Spatial subsampling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9A0412E-3270-408C-A02F-C69BC53D9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7200" dirty="0" err="1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LeNet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 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[</a:t>
            </a:r>
            <a:r>
              <a:rPr lang="en-US" altLang="zh-CN" sz="7200" dirty="0" err="1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LeCun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 et al. 1998]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   </a:t>
            </a:r>
            <a:endParaRPr lang="zh-CN" altLang="en-US" sz="7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605626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427113" y="-1297881"/>
            <a:ext cx="22662973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5600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  <a:sym typeface="Source Han Serif SC" panose="02020400000000000000" pitchFamily="18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 flipV="1">
            <a:off x="0" y="12940544"/>
            <a:ext cx="8380144" cy="41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2054298" y="3517900"/>
            <a:ext cx="184613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Ideas: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 err="1">
                <a:solidFill>
                  <a:srgbClr val="FF0000"/>
                </a:solidFill>
                <a:latin typeface="medium-content-serif-font"/>
              </a:rPr>
              <a:t>ReLU</a:t>
            </a: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 (Rectified Linear Unit)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Dropout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latin typeface="medium-content-serif-font"/>
              </a:rPr>
              <a:t>Local Response Normalization, Overlapping Pooling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Data Augmentation, Multiple GPUs</a:t>
            </a: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99092270-762F-41AC-BA8E-8220F8D2C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971" y="7222304"/>
            <a:ext cx="16038109" cy="5361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标题 3">
            <a:extLst>
              <a:ext uri="{FF2B5EF4-FFF2-40B4-BE49-F238E27FC236}">
                <a16:creationId xmlns:a16="http://schemas.microsoft.com/office/drawing/2014/main" id="{752C54C0-683B-4D27-882C-FC8873C1D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838200"/>
            <a:ext cx="22479000" cy="2679700"/>
          </a:xfrm>
        </p:spPr>
        <p:txBody>
          <a:bodyPr>
            <a:normAutofit/>
          </a:bodyPr>
          <a:lstStyle/>
          <a:p>
            <a:pPr algn="ctr"/>
            <a:r>
              <a:rPr lang="da-DK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AlexNet [Krizhevsky et al. 2012] </a:t>
            </a:r>
            <a:endParaRPr lang="zh-CN" altLang="en-US" sz="7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22449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7D905-3622-424E-8038-850A7556B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VGG [</a:t>
            </a:r>
            <a:r>
              <a:rPr lang="en-US" sz="7200" dirty="0" err="1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Simonyan</a:t>
            </a:r>
            <a:r>
              <a:rPr lang="en-US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 et al, 2014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]</a:t>
            </a:r>
            <a:endParaRPr lang="en-US" sz="7200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EEF736-2DF4-4D34-85F4-641B1DC70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723" y="6382195"/>
            <a:ext cx="10370553" cy="62940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A00B8E5-144E-4CCA-89C6-59A5E3C14ACF}"/>
              </a:ext>
            </a:extLst>
          </p:cNvPr>
          <p:cNvSpPr/>
          <p:nvPr/>
        </p:nvSpPr>
        <p:spPr>
          <a:xfrm>
            <a:off x="2054298" y="3517900"/>
            <a:ext cx="1846134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Ideas: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Going deeper with wider architectures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latin typeface="medium-content-serif-font"/>
              </a:rPr>
              <a:t>Deploy of efficient 3x3 filters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Elegant in terms of design principle</a:t>
            </a:r>
          </a:p>
        </p:txBody>
      </p:sp>
    </p:spTree>
    <p:extLst>
      <p:ext uri="{BB962C8B-B14F-4D97-AF65-F5344CB8AC3E}">
        <p14:creationId xmlns:p14="http://schemas.microsoft.com/office/powerpoint/2010/main" val="22073517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E7D905-3622-424E-8038-850A7556B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7200" dirty="0" err="1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GoogleNet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 [</a:t>
            </a:r>
            <a:r>
              <a:rPr lang="en-US" sz="7200" dirty="0" err="1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Szegedy</a:t>
            </a:r>
            <a:r>
              <a:rPr lang="en-US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  et al, 2014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]</a:t>
            </a:r>
            <a:endParaRPr lang="en-US" sz="7200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A00B8E5-144E-4CCA-89C6-59A5E3C14ACF}"/>
              </a:ext>
            </a:extLst>
          </p:cNvPr>
          <p:cNvSpPr/>
          <p:nvPr/>
        </p:nvSpPr>
        <p:spPr>
          <a:xfrm>
            <a:off x="2054298" y="4192669"/>
            <a:ext cx="1846134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Ideas: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Carefully crafted design  for better GPU utilization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 err="1">
                <a:latin typeface="medium-content-serif-font"/>
              </a:rPr>
              <a:t>Muiltiple</a:t>
            </a:r>
            <a:r>
              <a:rPr lang="en-US" altLang="zh-CN" sz="4400" dirty="0">
                <a:latin typeface="medium-content-serif-font"/>
              </a:rPr>
              <a:t> intermediate classifiers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High efficient (compared to VGG)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00101CD-3623-4C0E-ABC0-587CEAAB3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43" y="7668205"/>
            <a:ext cx="21496713" cy="48176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55676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0956507"/>
              </p:ext>
            </p:extLst>
          </p:nvPr>
        </p:nvGraphicFramePr>
        <p:xfrm>
          <a:off x="898835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1ABF2F7-736E-45EC-BA5E-D8D53EF41604}"/>
              </a:ext>
            </a:extLst>
          </p:cNvPr>
          <p:cNvSpPr txBox="1"/>
          <p:nvPr/>
        </p:nvSpPr>
        <p:spPr>
          <a:xfrm>
            <a:off x="1494508" y="5122494"/>
            <a:ext cx="358385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AlexNet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ZF-Net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DSN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NIN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18A440"/>
                </a:solidFill>
              </a:rPr>
              <a:t>VGG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GoogleNet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sym typeface="Gill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F4D010-8956-404B-8E1E-E846B023A051}"/>
              </a:ext>
            </a:extLst>
          </p:cNvPr>
          <p:cNvSpPr txBox="1"/>
          <p:nvPr/>
        </p:nvSpPr>
        <p:spPr>
          <a:xfrm>
            <a:off x="8241892" y="3165875"/>
            <a:ext cx="549131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Highway Networks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FractalNet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ResNet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DenseNet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ResNeXt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sym typeface="Gill Sans"/>
              </a:rPr>
              <a:t>Dual Path Network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0070C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sym typeface="Gill San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9172907" y="7217369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AmoebaNet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17851083" y="3633558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CondenseNet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7030A0"/>
                </a:solidFill>
              </a:rPr>
              <a:t>ShuffleNet</a:t>
            </a:r>
            <a:r>
              <a:rPr lang="en-US" sz="4000" dirty="0">
                <a:solidFill>
                  <a:srgbClr val="7030A0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8329790" y="10542996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BrachyNet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755930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7067040"/>
              </p:ext>
            </p:extLst>
          </p:nvPr>
        </p:nvGraphicFramePr>
        <p:xfrm>
          <a:off x="1630353" y="4711699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DFF4D010-8956-404B-8E1E-E846B023A051}"/>
              </a:ext>
            </a:extLst>
          </p:cNvPr>
          <p:cNvSpPr txBox="1"/>
          <p:nvPr/>
        </p:nvSpPr>
        <p:spPr>
          <a:xfrm>
            <a:off x="8973409" y="3880761"/>
            <a:ext cx="5939621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Highway Networks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FractalNet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ResNet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DenseNet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ResNeXt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sym typeface="Gill Sans"/>
              </a:rPr>
              <a:t>Dual Path Network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0070C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126675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8B3169-3821-4850-9D26-784D5528B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Highway networks [Srivastava et al., 2015]</a:t>
            </a:r>
            <a:endParaRPr lang="en-US" sz="7200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C64A31-AAC4-470B-9530-77E1FC3A8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9621" y="5918834"/>
            <a:ext cx="8012603" cy="65506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BB66772-13A3-4BAB-86EF-13E90535C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8160267"/>
            <a:ext cx="12086706" cy="12287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标注: 线形 4">
            <a:extLst>
              <a:ext uri="{FF2B5EF4-FFF2-40B4-BE49-F238E27FC236}">
                <a16:creationId xmlns:a16="http://schemas.microsoft.com/office/drawing/2014/main" id="{AB1774AA-F0A9-4D87-A867-E8E07E24889C}"/>
              </a:ext>
            </a:extLst>
          </p:cNvPr>
          <p:cNvSpPr/>
          <p:nvPr/>
        </p:nvSpPr>
        <p:spPr>
          <a:xfrm>
            <a:off x="3940232" y="11835707"/>
            <a:ext cx="4039986" cy="1042093"/>
          </a:xfrm>
          <a:prstGeom prst="borderCallout1">
            <a:avLst>
              <a:gd name="adj1" fmla="val -2434"/>
              <a:gd name="adj2" fmla="val 47815"/>
              <a:gd name="adj3" fmla="val -248768"/>
              <a:gd name="adj4" fmla="val 42556"/>
            </a:avLst>
          </a:prstGeom>
          <a:solidFill>
            <a:srgbClr val="FFC000"/>
          </a:solidFill>
          <a:ln w="50800">
            <a:solidFill>
              <a:srgbClr val="5B5854">
                <a:alpha val="49690"/>
              </a:srgbClr>
            </a:solidFill>
            <a:miter lim="400000"/>
          </a:ln>
          <a:effectLst/>
        </p:spPr>
        <p:txBody>
          <a:bodyPr lIns="50800" tIns="50800" rIns="50800" bIns="50800" rtlCol="0" anchor="ctr"/>
          <a:lstStyle/>
          <a:p>
            <a:pPr>
              <a:lnSpc>
                <a:spcPct val="150000"/>
              </a:lnSpc>
            </a:pPr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Controller</a:t>
            </a:r>
          </a:p>
        </p:txBody>
      </p:sp>
      <p:sp>
        <p:nvSpPr>
          <p:cNvPr id="6" name="标注: 线形 5">
            <a:extLst>
              <a:ext uri="{FF2B5EF4-FFF2-40B4-BE49-F238E27FC236}">
                <a16:creationId xmlns:a16="http://schemas.microsoft.com/office/drawing/2014/main" id="{07198A56-3E76-4FC3-9FE0-9EA90C489C9C}"/>
              </a:ext>
            </a:extLst>
          </p:cNvPr>
          <p:cNvSpPr/>
          <p:nvPr/>
        </p:nvSpPr>
        <p:spPr>
          <a:xfrm>
            <a:off x="6995853" y="5918834"/>
            <a:ext cx="4039986" cy="1042093"/>
          </a:xfrm>
          <a:prstGeom prst="borderCallout1">
            <a:avLst>
              <a:gd name="adj1" fmla="val 101266"/>
              <a:gd name="adj2" fmla="val 40819"/>
              <a:gd name="adj3" fmla="val 261757"/>
              <a:gd name="adj4" fmla="val 40087"/>
            </a:avLst>
          </a:prstGeom>
          <a:blipFill>
            <a:blip r:embed="rId4">
              <a:alphaModFix amt="49690"/>
            </a:blip>
          </a:blipFill>
          <a:ln w="50800">
            <a:solidFill>
              <a:srgbClr val="EB3D44">
                <a:alpha val="49690"/>
              </a:srgbClr>
            </a:solidFill>
            <a:miter lim="400000"/>
            <a:headEnd type="none" w="med" len="med"/>
            <a:tailEnd type="triangle" w="med" len="med"/>
          </a:ln>
          <a:effectLst/>
        </p:spPr>
        <p:txBody>
          <a:bodyPr lIns="50800" tIns="50800" rIns="50800" bIns="50800" rtlCol="0" anchor="ctr"/>
          <a:lstStyle/>
          <a:p>
            <a:pPr>
              <a:lnSpc>
                <a:spcPct val="150000"/>
              </a:lnSpc>
            </a:pPr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Identity part</a:t>
            </a:r>
          </a:p>
        </p:txBody>
      </p:sp>
      <p:sp>
        <p:nvSpPr>
          <p:cNvPr id="7" name="标注: 线形 6">
            <a:extLst>
              <a:ext uri="{FF2B5EF4-FFF2-40B4-BE49-F238E27FC236}">
                <a16:creationId xmlns:a16="http://schemas.microsoft.com/office/drawing/2014/main" id="{34C695A3-AA64-48EF-936A-9572660CE9FE}"/>
              </a:ext>
            </a:extLst>
          </p:cNvPr>
          <p:cNvSpPr/>
          <p:nvPr/>
        </p:nvSpPr>
        <p:spPr>
          <a:xfrm>
            <a:off x="1636914" y="6071234"/>
            <a:ext cx="4039986" cy="1042093"/>
          </a:xfrm>
          <a:prstGeom prst="borderCallout1">
            <a:avLst>
              <a:gd name="adj1" fmla="val 101266"/>
              <a:gd name="adj2" fmla="val 40819"/>
              <a:gd name="adj3" fmla="val 241508"/>
              <a:gd name="adj4" fmla="val 40087"/>
            </a:avLst>
          </a:prstGeom>
          <a:blipFill>
            <a:blip r:embed="rId4">
              <a:alphaModFix amt="49690"/>
            </a:blip>
          </a:blipFill>
          <a:ln w="50800">
            <a:solidFill>
              <a:srgbClr val="EB3D44">
                <a:alpha val="49690"/>
              </a:srgbClr>
            </a:solidFill>
            <a:miter lim="400000"/>
            <a:headEnd type="none" w="med" len="med"/>
            <a:tailEnd type="triangle" w="med" len="med"/>
          </a:ln>
          <a:effectLst/>
        </p:spPr>
        <p:txBody>
          <a:bodyPr lIns="50800" tIns="50800" rIns="50800" bIns="50800" rtlCol="0" anchor="ctr"/>
          <a:lstStyle/>
          <a:p>
            <a:pPr>
              <a:lnSpc>
                <a:spcPct val="150000"/>
              </a:lnSpc>
            </a:pPr>
            <a:r>
              <a:rPr lang="en-US" sz="4200" dirty="0">
                <a:solidFill>
                  <a:schemeClr val="tx2">
                    <a:lumMod val="50000"/>
                  </a:schemeClr>
                </a:solidFill>
              </a:rPr>
              <a:t>Nonlinear part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54696C5-C4EA-491E-97D2-75ABFFD90CFE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5960225" y="9361863"/>
            <a:ext cx="4015048" cy="2473844"/>
          </a:xfrm>
          <a:prstGeom prst="line">
            <a:avLst/>
          </a:prstGeom>
          <a:noFill/>
          <a:ln w="38100" cap="flat">
            <a:solidFill>
              <a:srgbClr val="6F6A5A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81295158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971400" y="-1188568"/>
            <a:ext cx="21748572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5600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  <a:sym typeface="Source Han Serif SC" panose="02020400000000000000" pitchFamily="18" charset="-122"/>
            </a:endParaRPr>
          </a:p>
        </p:txBody>
      </p:sp>
      <p:cxnSp>
        <p:nvCxnSpPr>
          <p:cNvPr id="36" name="直线连接符 35"/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457652" y="3993535"/>
            <a:ext cx="1846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Constant skip connection</a:t>
            </a:r>
            <a:r>
              <a:rPr lang="en-US" altLang="zh-CN" sz="4400" dirty="0">
                <a:latin typeface="medium-content-serif-font"/>
              </a:rPr>
              <a:t>: promotes gradient propagation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EC761F3-A22F-4BDB-A01D-1CB60592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ResNet 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</a:rPr>
              <a:t>[He et al. 2016]</a:t>
            </a:r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   </a:t>
            </a:r>
            <a:endParaRPr lang="zh-CN" altLang="en-US" sz="7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251BA3A-571A-450E-B7E4-0B1B8DCA4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753" y="6154753"/>
            <a:ext cx="10763250" cy="6048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88672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ResNet connectivity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Residual network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Line"/>
          <p:cNvSpPr/>
          <p:nvPr/>
        </p:nvSpPr>
        <p:spPr>
          <a:xfrm>
            <a:off x="5301019" y="8544931"/>
            <a:ext cx="1307848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220" name="Line"/>
          <p:cNvSpPr/>
          <p:nvPr/>
        </p:nvSpPr>
        <p:spPr>
          <a:xfrm>
            <a:off x="12158148" y="8547108"/>
            <a:ext cx="1113549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221" name="Line"/>
          <p:cNvSpPr/>
          <p:nvPr/>
        </p:nvSpPr>
        <p:spPr>
          <a:xfrm>
            <a:off x="15480588" y="8547108"/>
            <a:ext cx="1113549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222" name="Line"/>
          <p:cNvSpPr/>
          <p:nvPr/>
        </p:nvSpPr>
        <p:spPr>
          <a:xfrm>
            <a:off x="18803027" y="8468330"/>
            <a:ext cx="1113549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grpSp>
        <p:nvGrpSpPr>
          <p:cNvPr id="236" name="Group"/>
          <p:cNvGrpSpPr/>
          <p:nvPr/>
        </p:nvGrpSpPr>
        <p:grpSpPr>
          <a:xfrm>
            <a:off x="6709427" y="7537973"/>
            <a:ext cx="2043672" cy="2018272"/>
            <a:chOff x="0" y="0"/>
            <a:chExt cx="2043670" cy="2018270"/>
          </a:xfrm>
        </p:grpSpPr>
        <p:sp>
          <p:nvSpPr>
            <p:cNvPr id="223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24" name="Square"/>
            <p:cNvSpPr/>
            <p:nvPr/>
          </p:nvSpPr>
          <p:spPr>
            <a:xfrm>
              <a:off x="104390" y="104390"/>
              <a:ext cx="994678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25" name="Square"/>
            <p:cNvSpPr/>
            <p:nvPr/>
          </p:nvSpPr>
          <p:spPr>
            <a:xfrm>
              <a:off x="208781" y="208781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26" name="Square"/>
            <p:cNvSpPr/>
            <p:nvPr/>
          </p:nvSpPr>
          <p:spPr>
            <a:xfrm>
              <a:off x="313170" y="313170"/>
              <a:ext cx="994678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27" name="Square"/>
            <p:cNvSpPr/>
            <p:nvPr/>
          </p:nvSpPr>
          <p:spPr>
            <a:xfrm>
              <a:off x="421113" y="421113"/>
              <a:ext cx="994678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28" name="Square"/>
            <p:cNvSpPr/>
            <p:nvPr/>
          </p:nvSpPr>
          <p:spPr>
            <a:xfrm>
              <a:off x="525504" y="525504"/>
              <a:ext cx="994678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29" name="Square"/>
            <p:cNvSpPr/>
            <p:nvPr/>
          </p:nvSpPr>
          <p:spPr>
            <a:xfrm>
              <a:off x="629894" y="629894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0" name="Square"/>
            <p:cNvSpPr/>
            <p:nvPr/>
          </p:nvSpPr>
          <p:spPr>
            <a:xfrm>
              <a:off x="629894" y="629894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1" name="Square"/>
            <p:cNvSpPr/>
            <p:nvPr/>
          </p:nvSpPr>
          <p:spPr>
            <a:xfrm>
              <a:off x="731494" y="718794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2" name="Square"/>
            <p:cNvSpPr/>
            <p:nvPr/>
          </p:nvSpPr>
          <p:spPr>
            <a:xfrm>
              <a:off x="830304" y="817604"/>
              <a:ext cx="994678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3" name="Square"/>
            <p:cNvSpPr/>
            <p:nvPr/>
          </p:nvSpPr>
          <p:spPr>
            <a:xfrm>
              <a:off x="934694" y="921994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4" name="Square"/>
            <p:cNvSpPr/>
            <p:nvPr/>
          </p:nvSpPr>
          <p:spPr>
            <a:xfrm>
              <a:off x="934694" y="921994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5" name="Square"/>
            <p:cNvSpPr/>
            <p:nvPr/>
          </p:nvSpPr>
          <p:spPr>
            <a:xfrm>
              <a:off x="1048994" y="1023594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249" name="Group"/>
          <p:cNvGrpSpPr/>
          <p:nvPr/>
        </p:nvGrpSpPr>
        <p:grpSpPr>
          <a:xfrm>
            <a:off x="9973322" y="7549678"/>
            <a:ext cx="2160761" cy="2148062"/>
            <a:chOff x="0" y="0"/>
            <a:chExt cx="2160760" cy="2148060"/>
          </a:xfrm>
        </p:grpSpPr>
        <p:sp>
          <p:nvSpPr>
            <p:cNvPr id="237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8" name="Square"/>
            <p:cNvSpPr/>
            <p:nvPr/>
          </p:nvSpPr>
          <p:spPr>
            <a:xfrm>
              <a:off x="104389" y="104389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39" name="Square"/>
            <p:cNvSpPr/>
            <p:nvPr/>
          </p:nvSpPr>
          <p:spPr>
            <a:xfrm>
              <a:off x="208781" y="20878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0" name="Square"/>
            <p:cNvSpPr/>
            <p:nvPr/>
          </p:nvSpPr>
          <p:spPr>
            <a:xfrm>
              <a:off x="313170" y="313170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1" name="Square"/>
            <p:cNvSpPr/>
            <p:nvPr/>
          </p:nvSpPr>
          <p:spPr>
            <a:xfrm>
              <a:off x="421113" y="421113"/>
              <a:ext cx="994678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2" name="Square"/>
            <p:cNvSpPr/>
            <p:nvPr/>
          </p:nvSpPr>
          <p:spPr>
            <a:xfrm>
              <a:off x="525503" y="525503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3" name="Square"/>
            <p:cNvSpPr/>
            <p:nvPr/>
          </p:nvSpPr>
          <p:spPr>
            <a:xfrm>
              <a:off x="629894" y="629894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4" name="Square"/>
            <p:cNvSpPr/>
            <p:nvPr/>
          </p:nvSpPr>
          <p:spPr>
            <a:xfrm>
              <a:off x="734283" y="734283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5" name="Square"/>
            <p:cNvSpPr/>
            <p:nvPr/>
          </p:nvSpPr>
          <p:spPr>
            <a:xfrm>
              <a:off x="852913" y="840213"/>
              <a:ext cx="994678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6" name="Square"/>
            <p:cNvSpPr/>
            <p:nvPr/>
          </p:nvSpPr>
          <p:spPr>
            <a:xfrm>
              <a:off x="957303" y="944603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7" name="Square"/>
            <p:cNvSpPr/>
            <p:nvPr/>
          </p:nvSpPr>
          <p:spPr>
            <a:xfrm>
              <a:off x="1061694" y="1048994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48" name="Square"/>
            <p:cNvSpPr/>
            <p:nvPr/>
          </p:nvSpPr>
          <p:spPr>
            <a:xfrm>
              <a:off x="1166083" y="1153383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262" name="Group"/>
          <p:cNvGrpSpPr/>
          <p:nvPr/>
        </p:nvGrpSpPr>
        <p:grpSpPr>
          <a:xfrm>
            <a:off x="13302112" y="7549678"/>
            <a:ext cx="2148061" cy="2148062"/>
            <a:chOff x="0" y="0"/>
            <a:chExt cx="2148060" cy="2148060"/>
          </a:xfrm>
        </p:grpSpPr>
        <p:sp>
          <p:nvSpPr>
            <p:cNvPr id="250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1" name="Square"/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2" name="Square"/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3" name="Square"/>
            <p:cNvSpPr/>
            <p:nvPr/>
          </p:nvSpPr>
          <p:spPr>
            <a:xfrm>
              <a:off x="313170" y="313170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4" name="Square"/>
            <p:cNvSpPr/>
            <p:nvPr/>
          </p:nvSpPr>
          <p:spPr>
            <a:xfrm>
              <a:off x="421113" y="421113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5" name="Square"/>
            <p:cNvSpPr/>
            <p:nvPr/>
          </p:nvSpPr>
          <p:spPr>
            <a:xfrm>
              <a:off x="525502" y="525503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6" name="Square"/>
            <p:cNvSpPr/>
            <p:nvPr/>
          </p:nvSpPr>
          <p:spPr>
            <a:xfrm>
              <a:off x="629893" y="629894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7" name="Square"/>
            <p:cNvSpPr/>
            <p:nvPr/>
          </p:nvSpPr>
          <p:spPr>
            <a:xfrm>
              <a:off x="734283" y="734283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8" name="Square"/>
            <p:cNvSpPr/>
            <p:nvPr/>
          </p:nvSpPr>
          <p:spPr>
            <a:xfrm>
              <a:off x="840213" y="840213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59" name="Square"/>
            <p:cNvSpPr/>
            <p:nvPr/>
          </p:nvSpPr>
          <p:spPr>
            <a:xfrm>
              <a:off x="944602" y="944603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0" name="Square"/>
            <p:cNvSpPr/>
            <p:nvPr/>
          </p:nvSpPr>
          <p:spPr>
            <a:xfrm>
              <a:off x="1048993" y="1048994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1" name="Square"/>
            <p:cNvSpPr/>
            <p:nvPr/>
          </p:nvSpPr>
          <p:spPr>
            <a:xfrm>
              <a:off x="1153383" y="1153383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275" name="Group"/>
          <p:cNvGrpSpPr/>
          <p:nvPr/>
        </p:nvGrpSpPr>
        <p:grpSpPr>
          <a:xfrm>
            <a:off x="16624551" y="7470901"/>
            <a:ext cx="2148060" cy="2148061"/>
            <a:chOff x="0" y="0"/>
            <a:chExt cx="2148059" cy="2148060"/>
          </a:xfrm>
        </p:grpSpPr>
        <p:sp>
          <p:nvSpPr>
            <p:cNvPr id="263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4" name="Square"/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5" name="Square"/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6" name="Square"/>
            <p:cNvSpPr/>
            <p:nvPr/>
          </p:nvSpPr>
          <p:spPr>
            <a:xfrm>
              <a:off x="313168" y="313170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7" name="Square"/>
            <p:cNvSpPr/>
            <p:nvPr/>
          </p:nvSpPr>
          <p:spPr>
            <a:xfrm>
              <a:off x="421113" y="421113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8" name="Square"/>
            <p:cNvSpPr/>
            <p:nvPr/>
          </p:nvSpPr>
          <p:spPr>
            <a:xfrm>
              <a:off x="525502" y="525503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69" name="Square"/>
            <p:cNvSpPr/>
            <p:nvPr/>
          </p:nvSpPr>
          <p:spPr>
            <a:xfrm>
              <a:off x="629893" y="629894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70" name="Square"/>
            <p:cNvSpPr/>
            <p:nvPr/>
          </p:nvSpPr>
          <p:spPr>
            <a:xfrm>
              <a:off x="734282" y="734283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71" name="Square"/>
            <p:cNvSpPr/>
            <p:nvPr/>
          </p:nvSpPr>
          <p:spPr>
            <a:xfrm>
              <a:off x="840213" y="840213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72" name="Square"/>
            <p:cNvSpPr/>
            <p:nvPr/>
          </p:nvSpPr>
          <p:spPr>
            <a:xfrm>
              <a:off x="944602" y="944603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73" name="Square"/>
            <p:cNvSpPr/>
            <p:nvPr/>
          </p:nvSpPr>
          <p:spPr>
            <a:xfrm>
              <a:off x="1048993" y="1048994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74" name="Square"/>
            <p:cNvSpPr/>
            <p:nvPr/>
          </p:nvSpPr>
          <p:spPr>
            <a:xfrm>
              <a:off x="1153382" y="1153383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sp>
        <p:nvSpPr>
          <p:cNvPr id="308" name="Connection Line"/>
          <p:cNvSpPr/>
          <p:nvPr/>
        </p:nvSpPr>
        <p:spPr>
          <a:xfrm>
            <a:off x="5700371" y="6695443"/>
            <a:ext cx="3436686" cy="1870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22" extrusionOk="0">
                <a:moveTo>
                  <a:pt x="0" y="16222"/>
                </a:moveTo>
                <a:cubicBezTo>
                  <a:pt x="2829" y="-4614"/>
                  <a:pt x="10029" y="-5378"/>
                  <a:pt x="21600" y="13931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77" name="Line"/>
          <p:cNvSpPr/>
          <p:nvPr/>
        </p:nvSpPr>
        <p:spPr>
          <a:xfrm>
            <a:off x="8828260" y="8544931"/>
            <a:ext cx="1113549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309" name="Connection Line"/>
          <p:cNvSpPr/>
          <p:nvPr/>
        </p:nvSpPr>
        <p:spPr>
          <a:xfrm>
            <a:off x="9550300" y="6624108"/>
            <a:ext cx="2997345" cy="1885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16213" extrusionOk="0">
                <a:moveTo>
                  <a:pt x="8" y="16213"/>
                </a:moveTo>
                <a:cubicBezTo>
                  <a:pt x="-281" y="-4799"/>
                  <a:pt x="6823" y="-5387"/>
                  <a:pt x="21319" y="14449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grpSp>
        <p:nvGrpSpPr>
          <p:cNvPr id="282" name="Group"/>
          <p:cNvGrpSpPr/>
          <p:nvPr/>
        </p:nvGrpSpPr>
        <p:grpSpPr>
          <a:xfrm>
            <a:off x="8878650" y="8290931"/>
            <a:ext cx="508001" cy="508001"/>
            <a:chOff x="0" y="0"/>
            <a:chExt cx="508000" cy="508000"/>
          </a:xfrm>
        </p:grpSpPr>
        <p:sp>
          <p:nvSpPr>
            <p:cNvPr id="279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5CE0E8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80" name="Line"/>
            <p:cNvSpPr/>
            <p:nvPr/>
          </p:nvSpPr>
          <p:spPr>
            <a:xfrm>
              <a:off x="120077" y="254000"/>
              <a:ext cx="267846" cy="0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81" name="Line"/>
            <p:cNvSpPr/>
            <p:nvPr/>
          </p:nvSpPr>
          <p:spPr>
            <a:xfrm flipV="1">
              <a:off x="254000" y="120077"/>
              <a:ext cx="1" cy="267846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sp>
        <p:nvSpPr>
          <p:cNvPr id="310" name="Connection Line"/>
          <p:cNvSpPr/>
          <p:nvPr/>
        </p:nvSpPr>
        <p:spPr>
          <a:xfrm>
            <a:off x="12896519" y="6674475"/>
            <a:ext cx="2997345" cy="1885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16213" extrusionOk="0">
                <a:moveTo>
                  <a:pt x="8" y="16213"/>
                </a:moveTo>
                <a:cubicBezTo>
                  <a:pt x="-281" y="-4799"/>
                  <a:pt x="6823" y="-5387"/>
                  <a:pt x="21319" y="14449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1" name="Connection Line"/>
          <p:cNvSpPr/>
          <p:nvPr/>
        </p:nvSpPr>
        <p:spPr>
          <a:xfrm>
            <a:off x="16164360" y="6624108"/>
            <a:ext cx="2997345" cy="1885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16213" extrusionOk="0">
                <a:moveTo>
                  <a:pt x="8" y="16213"/>
                </a:moveTo>
                <a:cubicBezTo>
                  <a:pt x="-281" y="-4799"/>
                  <a:pt x="6823" y="-5387"/>
                  <a:pt x="21319" y="14449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grpSp>
        <p:nvGrpSpPr>
          <p:cNvPr id="288" name="Group"/>
          <p:cNvGrpSpPr/>
          <p:nvPr/>
        </p:nvGrpSpPr>
        <p:grpSpPr>
          <a:xfrm>
            <a:off x="12301450" y="8290931"/>
            <a:ext cx="508001" cy="508001"/>
            <a:chOff x="0" y="0"/>
            <a:chExt cx="508000" cy="508000"/>
          </a:xfrm>
        </p:grpSpPr>
        <p:sp>
          <p:nvSpPr>
            <p:cNvPr id="285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5CE0E8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86" name="Line"/>
            <p:cNvSpPr/>
            <p:nvPr/>
          </p:nvSpPr>
          <p:spPr>
            <a:xfrm>
              <a:off x="120077" y="254000"/>
              <a:ext cx="267846" cy="0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87" name="Line"/>
            <p:cNvSpPr/>
            <p:nvPr/>
          </p:nvSpPr>
          <p:spPr>
            <a:xfrm flipV="1">
              <a:off x="254000" y="120077"/>
              <a:ext cx="1" cy="267846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292" name="Group"/>
          <p:cNvGrpSpPr/>
          <p:nvPr/>
        </p:nvGrpSpPr>
        <p:grpSpPr>
          <a:xfrm>
            <a:off x="15604580" y="8290931"/>
            <a:ext cx="508001" cy="508001"/>
            <a:chOff x="0" y="0"/>
            <a:chExt cx="508000" cy="508000"/>
          </a:xfrm>
        </p:grpSpPr>
        <p:sp>
          <p:nvSpPr>
            <p:cNvPr id="289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5CE0E8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90" name="Line"/>
            <p:cNvSpPr/>
            <p:nvPr/>
          </p:nvSpPr>
          <p:spPr>
            <a:xfrm>
              <a:off x="120077" y="254000"/>
              <a:ext cx="267846" cy="0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91" name="Line"/>
            <p:cNvSpPr/>
            <p:nvPr/>
          </p:nvSpPr>
          <p:spPr>
            <a:xfrm flipV="1">
              <a:off x="254000" y="120077"/>
              <a:ext cx="1" cy="267846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296" name="Group"/>
          <p:cNvGrpSpPr/>
          <p:nvPr/>
        </p:nvGrpSpPr>
        <p:grpSpPr>
          <a:xfrm>
            <a:off x="18927655" y="8214330"/>
            <a:ext cx="508001" cy="508001"/>
            <a:chOff x="0" y="0"/>
            <a:chExt cx="508000" cy="508000"/>
          </a:xfrm>
        </p:grpSpPr>
        <p:sp>
          <p:nvSpPr>
            <p:cNvPr id="293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5CE0E8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94" name="Line"/>
            <p:cNvSpPr/>
            <p:nvPr/>
          </p:nvSpPr>
          <p:spPr>
            <a:xfrm>
              <a:off x="120077" y="254000"/>
              <a:ext cx="267846" cy="0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95" name="Line"/>
            <p:cNvSpPr/>
            <p:nvPr/>
          </p:nvSpPr>
          <p:spPr>
            <a:xfrm flipV="1">
              <a:off x="254000" y="120077"/>
              <a:ext cx="1" cy="267846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sp>
        <p:nvSpPr>
          <p:cNvPr id="297" name="ResNet: [He, Zhang, Ren, Sun]"/>
          <p:cNvSpPr txBox="1"/>
          <p:nvPr/>
        </p:nvSpPr>
        <p:spPr>
          <a:xfrm>
            <a:off x="18496196" y="12980803"/>
            <a:ext cx="3739806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i="1">
                <a:solidFill>
                  <a:srgbClr val="535353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en-US" altLang="zh-CN" dirty="0">
                <a:solidFill>
                  <a:srgbClr val="606060"/>
                </a:solidFill>
                <a:sym typeface="Gill Sans"/>
              </a:rPr>
              <a:t>[He, et al, CVPR 2016]</a:t>
            </a:r>
            <a:endParaRPr lang="en-US" dirty="0">
              <a:solidFill>
                <a:srgbClr val="606060"/>
              </a:solidFill>
              <a:sym typeface="Gill Sans"/>
            </a:endParaRPr>
          </a:p>
        </p:txBody>
      </p:sp>
      <p:sp>
        <p:nvSpPr>
          <p:cNvPr id="298" name="Identity mappings promote gradient propagation."/>
          <p:cNvSpPr txBox="1"/>
          <p:nvPr/>
        </p:nvSpPr>
        <p:spPr>
          <a:xfrm>
            <a:off x="5608094" y="4673476"/>
            <a:ext cx="13879102" cy="902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1pPr>
          </a:lstStyle>
          <a:p>
            <a:r>
              <a:rPr dirty="0"/>
              <a:t>Identity mappings promote gradient propagation.</a:t>
            </a:r>
          </a:p>
        </p:txBody>
      </p:sp>
      <p:grpSp>
        <p:nvGrpSpPr>
          <p:cNvPr id="302" name="Group"/>
          <p:cNvGrpSpPr/>
          <p:nvPr/>
        </p:nvGrpSpPr>
        <p:grpSpPr>
          <a:xfrm>
            <a:off x="9385034" y="11163214"/>
            <a:ext cx="508001" cy="508001"/>
            <a:chOff x="0" y="0"/>
            <a:chExt cx="508000" cy="508000"/>
          </a:xfrm>
        </p:grpSpPr>
        <p:sp>
          <p:nvSpPr>
            <p:cNvPr id="299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5CE0E8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300" name="Line"/>
            <p:cNvSpPr/>
            <p:nvPr/>
          </p:nvSpPr>
          <p:spPr>
            <a:xfrm>
              <a:off x="120077" y="254000"/>
              <a:ext cx="267846" cy="0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301" name="Line"/>
            <p:cNvSpPr/>
            <p:nvPr/>
          </p:nvSpPr>
          <p:spPr>
            <a:xfrm flipV="1">
              <a:off x="254000" y="120077"/>
              <a:ext cx="1" cy="267846"/>
            </a:xfrm>
            <a:prstGeom prst="line">
              <a:avLst/>
            </a:prstGeom>
            <a:noFill/>
            <a:ln w="50800" cap="flat">
              <a:solidFill>
                <a:srgbClr val="5A5F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sp>
        <p:nvSpPr>
          <p:cNvPr id="303" name=": Element-wise addition"/>
          <p:cNvSpPr txBox="1"/>
          <p:nvPr/>
        </p:nvSpPr>
        <p:spPr>
          <a:xfrm>
            <a:off x="10335234" y="11004465"/>
            <a:ext cx="5860927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1pPr>
          </a:lstStyle>
          <a:p>
            <a:r>
              <a:t>: Element-wise addition</a:t>
            </a:r>
          </a:p>
        </p:txBody>
      </p:sp>
      <p:grpSp>
        <p:nvGrpSpPr>
          <p:cNvPr id="307" name="Group"/>
          <p:cNvGrpSpPr/>
          <p:nvPr/>
        </p:nvGrpSpPr>
        <p:grpSpPr>
          <a:xfrm>
            <a:off x="3849229" y="7887698"/>
            <a:ext cx="1161855" cy="1167651"/>
            <a:chOff x="0" y="0"/>
            <a:chExt cx="1161854" cy="1167650"/>
          </a:xfrm>
        </p:grpSpPr>
        <p:pic>
          <p:nvPicPr>
            <p:cNvPr id="304" name="cute_b.jpg" descr="cute_b.jpg"/>
            <p:cNvPicPr>
              <a:picLocks noChangeAspect="1"/>
            </p:cNvPicPr>
            <p:nvPr/>
          </p:nvPicPr>
          <p:blipFill>
            <a:blip r:embed="rId2"/>
            <a:srcRect l="11430" r="13383"/>
            <a:stretch>
              <a:fillRect/>
            </a:stretch>
          </p:blipFill>
          <p:spPr>
            <a:xfrm>
              <a:off x="0" y="0"/>
              <a:ext cx="98581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305" name="cute_g.jpg" descr="cute_g.jpg"/>
            <p:cNvPicPr>
              <a:picLocks noChangeAspect="1"/>
            </p:cNvPicPr>
            <p:nvPr/>
          </p:nvPicPr>
          <p:blipFill>
            <a:blip r:embed="rId3"/>
            <a:srcRect l="12600" r="12600"/>
            <a:stretch>
              <a:fillRect/>
            </a:stretch>
          </p:blipFill>
          <p:spPr>
            <a:xfrm>
              <a:off x="89694" y="92736"/>
              <a:ext cx="98074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306" name="cute_r.jpg" descr="cute_r.jpg"/>
            <p:cNvPicPr>
              <a:picLocks noChangeAspect="1"/>
            </p:cNvPicPr>
            <p:nvPr/>
          </p:nvPicPr>
          <p:blipFill>
            <a:blip r:embed="rId4"/>
            <a:srcRect l="14334" r="10590"/>
            <a:stretch>
              <a:fillRect/>
            </a:stretch>
          </p:blipFill>
          <p:spPr>
            <a:xfrm>
              <a:off x="177494" y="184284"/>
              <a:ext cx="984361" cy="983367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5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5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" grpId="0" animBg="1" advAuto="0"/>
      <p:bldP spid="309" grpId="0" animBg="1" advAuto="0"/>
      <p:bldP spid="282" grpId="0" animBg="1" advAuto="0"/>
      <p:bldP spid="310" grpId="0" animBg="1" advAuto="0"/>
      <p:bldP spid="311" grpId="0" animBg="1" advAuto="0"/>
      <p:bldP spid="288" grpId="0" animBg="1" advAuto="0"/>
      <p:bldP spid="292" grpId="0" animBg="1" advAuto="0"/>
      <p:bldP spid="296" grpId="0" animBg="1" advAuto="0"/>
      <p:bldP spid="302" grpId="0" animBg="1" advAuto="0"/>
      <p:bldP spid="303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106C68-33BD-4495-8AB1-3216813B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Redundancy in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resnet</a:t>
            </a:r>
            <a:endParaRPr lang="en-US" dirty="0"/>
          </a:p>
        </p:txBody>
      </p:sp>
      <p:grpSp>
        <p:nvGrpSpPr>
          <p:cNvPr id="5" name="Group">
            <a:extLst>
              <a:ext uri="{FF2B5EF4-FFF2-40B4-BE49-F238E27FC236}">
                <a16:creationId xmlns:a16="http://schemas.microsoft.com/office/drawing/2014/main" id="{8A331A47-7934-4897-9896-DD2885F524C6}"/>
              </a:ext>
            </a:extLst>
          </p:cNvPr>
          <p:cNvGrpSpPr/>
          <p:nvPr/>
        </p:nvGrpSpPr>
        <p:grpSpPr>
          <a:xfrm>
            <a:off x="3561280" y="4626816"/>
            <a:ext cx="17261439" cy="2996317"/>
            <a:chOff x="0" y="0"/>
            <a:chExt cx="14030938" cy="247035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27205C9-DD19-49C7-8491-52B879DB496A}"/>
                </a:ext>
              </a:extLst>
            </p:cNvPr>
            <p:cNvSpPr/>
            <p:nvPr/>
          </p:nvSpPr>
          <p:spPr>
            <a:xfrm>
              <a:off x="10566376" y="1501887"/>
              <a:ext cx="869696" cy="1"/>
            </a:xfrm>
            <a:prstGeom prst="line">
              <a:avLst/>
            </a:pr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947EDF7A-4E75-4DFA-9626-1901DA9D0697}"/>
                </a:ext>
              </a:extLst>
            </p:cNvPr>
            <p:cNvSpPr/>
            <p:nvPr/>
          </p:nvSpPr>
          <p:spPr>
            <a:xfrm>
              <a:off x="13161243" y="1440361"/>
              <a:ext cx="869696" cy="1"/>
            </a:xfrm>
            <a:prstGeom prst="line">
              <a:avLst/>
            </a:pr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grpSp>
          <p:nvGrpSpPr>
            <p:cNvPr id="9" name="Group">
              <a:extLst>
                <a:ext uri="{FF2B5EF4-FFF2-40B4-BE49-F238E27FC236}">
                  <a16:creationId xmlns:a16="http://schemas.microsoft.com/office/drawing/2014/main" id="{8DE0AA38-ACBE-4FB3-BF16-C71EF82F6072}"/>
                </a:ext>
              </a:extLst>
            </p:cNvPr>
            <p:cNvGrpSpPr/>
            <p:nvPr/>
          </p:nvGrpSpPr>
          <p:grpSpPr>
            <a:xfrm>
              <a:off x="11459826" y="661355"/>
              <a:ext cx="1677663" cy="1677665"/>
              <a:chOff x="0" y="0"/>
              <a:chExt cx="1677662" cy="1677663"/>
            </a:xfrm>
          </p:grpSpPr>
          <p:sp>
            <p:nvSpPr>
              <p:cNvPr id="67" name="Square">
                <a:extLst>
                  <a:ext uri="{FF2B5EF4-FFF2-40B4-BE49-F238E27FC236}">
                    <a16:creationId xmlns:a16="http://schemas.microsoft.com/office/drawing/2014/main" id="{CAADC8C5-FAC8-4328-8BAD-82527C7D61BA}"/>
                  </a:ext>
                </a:extLst>
              </p:cNvPr>
              <p:cNvSpPr/>
              <p:nvPr/>
            </p:nvSpPr>
            <p:spPr>
              <a:xfrm>
                <a:off x="0" y="0"/>
                <a:ext cx="776856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8" name="Square">
                <a:extLst>
                  <a:ext uri="{FF2B5EF4-FFF2-40B4-BE49-F238E27FC236}">
                    <a16:creationId xmlns:a16="http://schemas.microsoft.com/office/drawing/2014/main" id="{9621C5BD-DF6A-48D7-9E35-7CA471A3D2AD}"/>
                  </a:ext>
                </a:extLst>
              </p:cNvPr>
              <p:cNvSpPr/>
              <p:nvPr/>
            </p:nvSpPr>
            <p:spPr>
              <a:xfrm>
                <a:off x="81529" y="81529"/>
                <a:ext cx="776857" cy="776857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9" name="Square">
                <a:extLst>
                  <a:ext uri="{FF2B5EF4-FFF2-40B4-BE49-F238E27FC236}">
                    <a16:creationId xmlns:a16="http://schemas.microsoft.com/office/drawing/2014/main" id="{F2EDA957-F59A-4FDF-A389-DF875590A95B}"/>
                  </a:ext>
                </a:extLst>
              </p:cNvPr>
              <p:cNvSpPr/>
              <p:nvPr/>
            </p:nvSpPr>
            <p:spPr>
              <a:xfrm>
                <a:off x="163059" y="163060"/>
                <a:ext cx="776857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0" name="Square">
                <a:extLst>
                  <a:ext uri="{FF2B5EF4-FFF2-40B4-BE49-F238E27FC236}">
                    <a16:creationId xmlns:a16="http://schemas.microsoft.com/office/drawing/2014/main" id="{D92409D6-6C1C-4936-9D1F-4473A40AEC63}"/>
                  </a:ext>
                </a:extLst>
              </p:cNvPr>
              <p:cNvSpPr/>
              <p:nvPr/>
            </p:nvSpPr>
            <p:spPr>
              <a:xfrm>
                <a:off x="244588" y="244590"/>
                <a:ext cx="776856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1" name="Square">
                <a:extLst>
                  <a:ext uri="{FF2B5EF4-FFF2-40B4-BE49-F238E27FC236}">
                    <a16:creationId xmlns:a16="http://schemas.microsoft.com/office/drawing/2014/main" id="{20162FD5-C38A-4067-9B5D-9CD773D2D592}"/>
                  </a:ext>
                </a:extLst>
              </p:cNvPr>
              <p:cNvSpPr/>
              <p:nvPr/>
            </p:nvSpPr>
            <p:spPr>
              <a:xfrm>
                <a:off x="328894" y="328894"/>
                <a:ext cx="776856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2" name="Square">
                <a:extLst>
                  <a:ext uri="{FF2B5EF4-FFF2-40B4-BE49-F238E27FC236}">
                    <a16:creationId xmlns:a16="http://schemas.microsoft.com/office/drawing/2014/main" id="{8C070770-AD00-46F6-93CF-D202C25C680A}"/>
                  </a:ext>
                </a:extLst>
              </p:cNvPr>
              <p:cNvSpPr/>
              <p:nvPr/>
            </p:nvSpPr>
            <p:spPr>
              <a:xfrm>
                <a:off x="410424" y="410425"/>
                <a:ext cx="776856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3" name="Square">
                <a:extLst>
                  <a:ext uri="{FF2B5EF4-FFF2-40B4-BE49-F238E27FC236}">
                    <a16:creationId xmlns:a16="http://schemas.microsoft.com/office/drawing/2014/main" id="{EB710702-66D2-49C8-9001-F03D172002FB}"/>
                  </a:ext>
                </a:extLst>
              </p:cNvPr>
              <p:cNvSpPr/>
              <p:nvPr/>
            </p:nvSpPr>
            <p:spPr>
              <a:xfrm>
                <a:off x="491954" y="491955"/>
                <a:ext cx="776856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4" name="Square">
                <a:extLst>
                  <a:ext uri="{FF2B5EF4-FFF2-40B4-BE49-F238E27FC236}">
                    <a16:creationId xmlns:a16="http://schemas.microsoft.com/office/drawing/2014/main" id="{A809EBFD-0BFD-4211-9EF7-F06141AFB009}"/>
                  </a:ext>
                </a:extLst>
              </p:cNvPr>
              <p:cNvSpPr/>
              <p:nvPr/>
            </p:nvSpPr>
            <p:spPr>
              <a:xfrm>
                <a:off x="573484" y="573485"/>
                <a:ext cx="776856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5" name="Square">
                <a:extLst>
                  <a:ext uri="{FF2B5EF4-FFF2-40B4-BE49-F238E27FC236}">
                    <a16:creationId xmlns:a16="http://schemas.microsoft.com/office/drawing/2014/main" id="{79660E14-8217-4D4D-BF9F-5A4921C93730}"/>
                  </a:ext>
                </a:extLst>
              </p:cNvPr>
              <p:cNvSpPr/>
              <p:nvPr/>
            </p:nvSpPr>
            <p:spPr>
              <a:xfrm>
                <a:off x="656217" y="656217"/>
                <a:ext cx="776856" cy="776856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6" name="Square">
                <a:extLst>
                  <a:ext uri="{FF2B5EF4-FFF2-40B4-BE49-F238E27FC236}">
                    <a16:creationId xmlns:a16="http://schemas.microsoft.com/office/drawing/2014/main" id="{648CFA4D-E9F3-4DD9-BD1D-A2C4319F7515}"/>
                  </a:ext>
                </a:extLst>
              </p:cNvPr>
              <p:cNvSpPr/>
              <p:nvPr/>
            </p:nvSpPr>
            <p:spPr>
              <a:xfrm>
                <a:off x="737747" y="737747"/>
                <a:ext cx="776856" cy="776857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7" name="Square">
                <a:extLst>
                  <a:ext uri="{FF2B5EF4-FFF2-40B4-BE49-F238E27FC236}">
                    <a16:creationId xmlns:a16="http://schemas.microsoft.com/office/drawing/2014/main" id="{D3AAC53E-7E84-42F8-A154-6B49B7818EB5}"/>
                  </a:ext>
                </a:extLst>
              </p:cNvPr>
              <p:cNvSpPr/>
              <p:nvPr/>
            </p:nvSpPr>
            <p:spPr>
              <a:xfrm>
                <a:off x="819277" y="819277"/>
                <a:ext cx="776856" cy="776857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78" name="Square">
                <a:extLst>
                  <a:ext uri="{FF2B5EF4-FFF2-40B4-BE49-F238E27FC236}">
                    <a16:creationId xmlns:a16="http://schemas.microsoft.com/office/drawing/2014/main" id="{B2859EB1-0410-496C-90BA-389C667E71E5}"/>
                  </a:ext>
                </a:extLst>
              </p:cNvPr>
              <p:cNvSpPr/>
              <p:nvPr/>
            </p:nvSpPr>
            <p:spPr>
              <a:xfrm>
                <a:off x="900807" y="900807"/>
                <a:ext cx="776856" cy="776857"/>
              </a:xfrm>
              <a:prstGeom prst="rect">
                <a:avLst/>
              </a:prstGeom>
              <a:solidFill>
                <a:srgbClr val="2C9446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  <p:sp>
          <p:nvSpPr>
            <p:cNvPr id="10" name="Connection Line">
              <a:extLst>
                <a:ext uri="{FF2B5EF4-FFF2-40B4-BE49-F238E27FC236}">
                  <a16:creationId xmlns:a16="http://schemas.microsoft.com/office/drawing/2014/main" id="{15BFF915-F8E6-4454-B709-928427ADE443}"/>
                </a:ext>
              </a:extLst>
            </p:cNvPr>
            <p:cNvSpPr/>
            <p:nvPr/>
          </p:nvSpPr>
          <p:spPr>
            <a:xfrm>
              <a:off x="11100410" y="-1"/>
              <a:ext cx="2340965" cy="147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16213" extrusionOk="0">
                  <a:moveTo>
                    <a:pt x="8" y="16213"/>
                  </a:moveTo>
                  <a:cubicBezTo>
                    <a:pt x="-281" y="-4799"/>
                    <a:pt x="6823" y="-5387"/>
                    <a:pt x="21319" y="14449"/>
                  </a:cubicBezTo>
                </a:path>
              </a:pathLst>
            </a:cu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  <p:grpSp>
          <p:nvGrpSpPr>
            <p:cNvPr id="11" name="Group">
              <a:extLst>
                <a:ext uri="{FF2B5EF4-FFF2-40B4-BE49-F238E27FC236}">
                  <a16:creationId xmlns:a16="http://schemas.microsoft.com/office/drawing/2014/main" id="{1A1C061C-E363-4E81-BE45-EDE7288B9594}"/>
                </a:ext>
              </a:extLst>
            </p:cNvPr>
            <p:cNvGrpSpPr/>
            <p:nvPr/>
          </p:nvGrpSpPr>
          <p:grpSpPr>
            <a:xfrm>
              <a:off x="13258579" y="1241984"/>
              <a:ext cx="396756" cy="396755"/>
              <a:chOff x="0" y="0"/>
              <a:chExt cx="396754" cy="396754"/>
            </a:xfrm>
          </p:grpSpPr>
          <p:sp>
            <p:nvSpPr>
              <p:cNvPr id="64" name="Circle">
                <a:extLst>
                  <a:ext uri="{FF2B5EF4-FFF2-40B4-BE49-F238E27FC236}">
                    <a16:creationId xmlns:a16="http://schemas.microsoft.com/office/drawing/2014/main" id="{5063D679-D7BB-4B9E-BDE5-CE4464A5D941}"/>
                  </a:ext>
                </a:extLst>
              </p:cNvPr>
              <p:cNvSpPr/>
              <p:nvPr/>
            </p:nvSpPr>
            <p:spPr>
              <a:xfrm>
                <a:off x="0" y="0"/>
                <a:ext cx="396755" cy="396755"/>
              </a:xfrm>
              <a:prstGeom prst="ellipse">
                <a:avLst/>
              </a:prstGeom>
              <a:solidFill>
                <a:srgbClr val="5CE0E8"/>
              </a:solidFill>
              <a:ln w="25400" cap="flat">
                <a:solidFill>
                  <a:srgbClr val="808785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5" name="Line">
                <a:extLst>
                  <a:ext uri="{FF2B5EF4-FFF2-40B4-BE49-F238E27FC236}">
                    <a16:creationId xmlns:a16="http://schemas.microsoft.com/office/drawing/2014/main" id="{92708C89-E50F-4569-A7FE-B421A2BD7C99}"/>
                  </a:ext>
                </a:extLst>
              </p:cNvPr>
              <p:cNvSpPr/>
              <p:nvPr/>
            </p:nvSpPr>
            <p:spPr>
              <a:xfrm>
                <a:off x="93782" y="198377"/>
                <a:ext cx="209191" cy="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6" name="Line">
                <a:extLst>
                  <a:ext uri="{FF2B5EF4-FFF2-40B4-BE49-F238E27FC236}">
                    <a16:creationId xmlns:a16="http://schemas.microsoft.com/office/drawing/2014/main" id="{8758796A-F4E0-49C6-80D4-5B824E87CB7B}"/>
                  </a:ext>
                </a:extLst>
              </p:cNvPr>
              <p:cNvSpPr/>
              <p:nvPr/>
            </p:nvSpPr>
            <p:spPr>
              <a:xfrm flipV="1">
                <a:off x="198377" y="93782"/>
                <a:ext cx="1" cy="20919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1B6D6604-A68E-4B2A-B49C-17B868284CAF}"/>
                </a:ext>
              </a:extLst>
            </p:cNvPr>
            <p:cNvSpPr/>
            <p:nvPr/>
          </p:nvSpPr>
          <p:spPr>
            <a:xfrm>
              <a:off x="0" y="1569996"/>
              <a:ext cx="1021446" cy="1"/>
            </a:xfrm>
            <a:prstGeom prst="line">
              <a:avLst/>
            </a:pr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8BFE45AA-6AE1-4D27-A4D7-782E48268FBA}"/>
                </a:ext>
              </a:extLst>
            </p:cNvPr>
            <p:cNvSpPr/>
            <p:nvPr/>
          </p:nvSpPr>
          <p:spPr>
            <a:xfrm>
              <a:off x="5355505" y="1571696"/>
              <a:ext cx="869696" cy="1"/>
            </a:xfrm>
            <a:prstGeom prst="line">
              <a:avLst/>
            </a:pr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4" name="Line">
              <a:extLst>
                <a:ext uri="{FF2B5EF4-FFF2-40B4-BE49-F238E27FC236}">
                  <a16:creationId xmlns:a16="http://schemas.microsoft.com/office/drawing/2014/main" id="{EFBFF515-1226-4E06-A3F7-BCA9F42962BD}"/>
                </a:ext>
              </a:extLst>
            </p:cNvPr>
            <p:cNvSpPr/>
            <p:nvPr/>
          </p:nvSpPr>
          <p:spPr>
            <a:xfrm>
              <a:off x="7950373" y="1571696"/>
              <a:ext cx="869696" cy="1"/>
            </a:xfrm>
            <a:prstGeom prst="line">
              <a:avLst/>
            </a:pr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5" name="Line">
              <a:extLst>
                <a:ext uri="{FF2B5EF4-FFF2-40B4-BE49-F238E27FC236}">
                  <a16:creationId xmlns:a16="http://schemas.microsoft.com/office/drawing/2014/main" id="{ADA314BB-C089-422E-AA51-64D30FD584D0}"/>
                </a:ext>
              </a:extLst>
            </p:cNvPr>
            <p:cNvSpPr/>
            <p:nvPr/>
          </p:nvSpPr>
          <p:spPr>
            <a:xfrm>
              <a:off x="10545241" y="1510170"/>
              <a:ext cx="869696" cy="1"/>
            </a:xfrm>
            <a:prstGeom prst="line">
              <a:avLst/>
            </a:pr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grpSp>
          <p:nvGrpSpPr>
            <p:cNvPr id="16" name="Group">
              <a:extLst>
                <a:ext uri="{FF2B5EF4-FFF2-40B4-BE49-F238E27FC236}">
                  <a16:creationId xmlns:a16="http://schemas.microsoft.com/office/drawing/2014/main" id="{6087D4BD-9B33-4639-926F-8B91249B20B7}"/>
                </a:ext>
              </a:extLst>
            </p:cNvPr>
            <p:cNvGrpSpPr/>
            <p:nvPr/>
          </p:nvGrpSpPr>
          <p:grpSpPr>
            <a:xfrm>
              <a:off x="1099984" y="783549"/>
              <a:ext cx="1596134" cy="1576296"/>
              <a:chOff x="0" y="0"/>
              <a:chExt cx="1596133" cy="1576295"/>
            </a:xfrm>
          </p:grpSpPr>
          <p:sp>
            <p:nvSpPr>
              <p:cNvPr id="51" name="Square">
                <a:extLst>
                  <a:ext uri="{FF2B5EF4-FFF2-40B4-BE49-F238E27FC236}">
                    <a16:creationId xmlns:a16="http://schemas.microsoft.com/office/drawing/2014/main" id="{8745CBBE-C1C9-4DC0-814C-9BEB0343BA03}"/>
                  </a:ext>
                </a:extLst>
              </p:cNvPr>
              <p:cNvSpPr/>
              <p:nvPr/>
            </p:nvSpPr>
            <p:spPr>
              <a:xfrm>
                <a:off x="0" y="0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2" name="Square">
                <a:extLst>
                  <a:ext uri="{FF2B5EF4-FFF2-40B4-BE49-F238E27FC236}">
                    <a16:creationId xmlns:a16="http://schemas.microsoft.com/office/drawing/2014/main" id="{2ED537A2-9D47-4FC1-9B3E-516007F9304F}"/>
                  </a:ext>
                </a:extLst>
              </p:cNvPr>
              <p:cNvSpPr/>
              <p:nvPr/>
            </p:nvSpPr>
            <p:spPr>
              <a:xfrm>
                <a:off x="81530" y="81530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3" name="Square">
                <a:extLst>
                  <a:ext uri="{FF2B5EF4-FFF2-40B4-BE49-F238E27FC236}">
                    <a16:creationId xmlns:a16="http://schemas.microsoft.com/office/drawing/2014/main" id="{CCB6E0E3-3B96-45DB-8DD5-CA6EB97272E8}"/>
                  </a:ext>
                </a:extLst>
              </p:cNvPr>
              <p:cNvSpPr/>
              <p:nvPr/>
            </p:nvSpPr>
            <p:spPr>
              <a:xfrm>
                <a:off x="163060" y="163060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4" name="Square">
                <a:extLst>
                  <a:ext uri="{FF2B5EF4-FFF2-40B4-BE49-F238E27FC236}">
                    <a16:creationId xmlns:a16="http://schemas.microsoft.com/office/drawing/2014/main" id="{8EA4D32F-F7D4-4FF7-9808-DE867B067AD9}"/>
                  </a:ext>
                </a:extLst>
              </p:cNvPr>
              <p:cNvSpPr/>
              <p:nvPr/>
            </p:nvSpPr>
            <p:spPr>
              <a:xfrm>
                <a:off x="244590" y="244590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5" name="Square">
                <a:extLst>
                  <a:ext uri="{FF2B5EF4-FFF2-40B4-BE49-F238E27FC236}">
                    <a16:creationId xmlns:a16="http://schemas.microsoft.com/office/drawing/2014/main" id="{370DD039-724D-4C9F-B041-FD8FA4303681}"/>
                  </a:ext>
                </a:extLst>
              </p:cNvPr>
              <p:cNvSpPr/>
              <p:nvPr/>
            </p:nvSpPr>
            <p:spPr>
              <a:xfrm>
                <a:off x="328895" y="328895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6" name="Square">
                <a:extLst>
                  <a:ext uri="{FF2B5EF4-FFF2-40B4-BE49-F238E27FC236}">
                    <a16:creationId xmlns:a16="http://schemas.microsoft.com/office/drawing/2014/main" id="{7678E2A6-EA1C-4B4A-840B-FE1902A721F8}"/>
                  </a:ext>
                </a:extLst>
              </p:cNvPr>
              <p:cNvSpPr/>
              <p:nvPr/>
            </p:nvSpPr>
            <p:spPr>
              <a:xfrm>
                <a:off x="410425" y="410425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7" name="Square">
                <a:extLst>
                  <a:ext uri="{FF2B5EF4-FFF2-40B4-BE49-F238E27FC236}">
                    <a16:creationId xmlns:a16="http://schemas.microsoft.com/office/drawing/2014/main" id="{20B05052-A0AC-4563-8DB5-DC1891359F12}"/>
                  </a:ext>
                </a:extLst>
              </p:cNvPr>
              <p:cNvSpPr/>
              <p:nvPr/>
            </p:nvSpPr>
            <p:spPr>
              <a:xfrm>
                <a:off x="491955" y="491955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8" name="Square">
                <a:extLst>
                  <a:ext uri="{FF2B5EF4-FFF2-40B4-BE49-F238E27FC236}">
                    <a16:creationId xmlns:a16="http://schemas.microsoft.com/office/drawing/2014/main" id="{04279043-D79B-4603-B853-80DA11A7C3A7}"/>
                  </a:ext>
                </a:extLst>
              </p:cNvPr>
              <p:cNvSpPr/>
              <p:nvPr/>
            </p:nvSpPr>
            <p:spPr>
              <a:xfrm>
                <a:off x="491955" y="491955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9" name="Square">
                <a:extLst>
                  <a:ext uri="{FF2B5EF4-FFF2-40B4-BE49-F238E27FC236}">
                    <a16:creationId xmlns:a16="http://schemas.microsoft.com/office/drawing/2014/main" id="{351B876E-D4C4-43CB-8056-58BC1DCB7C5D}"/>
                  </a:ext>
                </a:extLst>
              </p:cNvPr>
              <p:cNvSpPr/>
              <p:nvPr/>
            </p:nvSpPr>
            <p:spPr>
              <a:xfrm>
                <a:off x="571306" y="561387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0" name="Square">
                <a:extLst>
                  <a:ext uri="{FF2B5EF4-FFF2-40B4-BE49-F238E27FC236}">
                    <a16:creationId xmlns:a16="http://schemas.microsoft.com/office/drawing/2014/main" id="{54A044E5-716C-4639-A4DA-8A5F6B7BAB8C}"/>
                  </a:ext>
                </a:extLst>
              </p:cNvPr>
              <p:cNvSpPr/>
              <p:nvPr/>
            </p:nvSpPr>
            <p:spPr>
              <a:xfrm>
                <a:off x="648478" y="638559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1" name="Square">
                <a:extLst>
                  <a:ext uri="{FF2B5EF4-FFF2-40B4-BE49-F238E27FC236}">
                    <a16:creationId xmlns:a16="http://schemas.microsoft.com/office/drawing/2014/main" id="{E1BF9436-4F5C-46C7-B8E9-5756660B1EBA}"/>
                  </a:ext>
                </a:extLst>
              </p:cNvPr>
              <p:cNvSpPr/>
              <p:nvPr/>
            </p:nvSpPr>
            <p:spPr>
              <a:xfrm>
                <a:off x="730008" y="720089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2" name="Square">
                <a:extLst>
                  <a:ext uri="{FF2B5EF4-FFF2-40B4-BE49-F238E27FC236}">
                    <a16:creationId xmlns:a16="http://schemas.microsoft.com/office/drawing/2014/main" id="{8A27B1BE-2376-48BB-AE41-A66709F56365}"/>
                  </a:ext>
                </a:extLst>
              </p:cNvPr>
              <p:cNvSpPr/>
              <p:nvPr/>
            </p:nvSpPr>
            <p:spPr>
              <a:xfrm>
                <a:off x="730008" y="720089"/>
                <a:ext cx="776856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63" name="Square">
                <a:extLst>
                  <a:ext uri="{FF2B5EF4-FFF2-40B4-BE49-F238E27FC236}">
                    <a16:creationId xmlns:a16="http://schemas.microsoft.com/office/drawing/2014/main" id="{43AB0ECE-4CB7-48CB-8166-BAA04C28CB9C}"/>
                  </a:ext>
                </a:extLst>
              </p:cNvPr>
              <p:cNvSpPr/>
              <p:nvPr/>
            </p:nvSpPr>
            <p:spPr>
              <a:xfrm>
                <a:off x="819277" y="799440"/>
                <a:ext cx="776857" cy="776856"/>
              </a:xfrm>
              <a:prstGeom prst="rect">
                <a:avLst/>
              </a:prstGeom>
              <a:solidFill>
                <a:srgbClr val="FFCE57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  <p:grpSp>
          <p:nvGrpSpPr>
            <p:cNvPr id="17" name="Group">
              <a:extLst>
                <a:ext uri="{FF2B5EF4-FFF2-40B4-BE49-F238E27FC236}">
                  <a16:creationId xmlns:a16="http://schemas.microsoft.com/office/drawing/2014/main" id="{F0657E2D-F465-4728-A3B9-578179932340}"/>
                </a:ext>
              </a:extLst>
            </p:cNvPr>
            <p:cNvGrpSpPr/>
            <p:nvPr/>
          </p:nvGrpSpPr>
          <p:grpSpPr>
            <a:xfrm>
              <a:off x="6248956" y="792691"/>
              <a:ext cx="1677663" cy="1677664"/>
              <a:chOff x="0" y="0"/>
              <a:chExt cx="1677662" cy="1677662"/>
            </a:xfrm>
          </p:grpSpPr>
          <p:sp>
            <p:nvSpPr>
              <p:cNvPr id="39" name="Square">
                <a:extLst>
                  <a:ext uri="{FF2B5EF4-FFF2-40B4-BE49-F238E27FC236}">
                    <a16:creationId xmlns:a16="http://schemas.microsoft.com/office/drawing/2014/main" id="{DD79EA43-7B77-4D38-864C-496F28E2A240}"/>
                  </a:ext>
                </a:extLst>
              </p:cNvPr>
              <p:cNvSpPr/>
              <p:nvPr/>
            </p:nvSpPr>
            <p:spPr>
              <a:xfrm>
                <a:off x="0" y="0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0" name="Square">
                <a:extLst>
                  <a:ext uri="{FF2B5EF4-FFF2-40B4-BE49-F238E27FC236}">
                    <a16:creationId xmlns:a16="http://schemas.microsoft.com/office/drawing/2014/main" id="{17A6E55A-337E-4BE6-A016-8263E50A4E1E}"/>
                  </a:ext>
                </a:extLst>
              </p:cNvPr>
              <p:cNvSpPr/>
              <p:nvPr/>
            </p:nvSpPr>
            <p:spPr>
              <a:xfrm>
                <a:off x="81529" y="81529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1" name="Square">
                <a:extLst>
                  <a:ext uri="{FF2B5EF4-FFF2-40B4-BE49-F238E27FC236}">
                    <a16:creationId xmlns:a16="http://schemas.microsoft.com/office/drawing/2014/main" id="{9CF90287-EB72-455D-8D38-6C9B16D0767E}"/>
                  </a:ext>
                </a:extLst>
              </p:cNvPr>
              <p:cNvSpPr/>
              <p:nvPr/>
            </p:nvSpPr>
            <p:spPr>
              <a:xfrm>
                <a:off x="163059" y="163060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2" name="Square">
                <a:extLst>
                  <a:ext uri="{FF2B5EF4-FFF2-40B4-BE49-F238E27FC236}">
                    <a16:creationId xmlns:a16="http://schemas.microsoft.com/office/drawing/2014/main" id="{26DF5F93-95DF-48A5-AEC3-CB4730CE2BB0}"/>
                  </a:ext>
                </a:extLst>
              </p:cNvPr>
              <p:cNvSpPr/>
              <p:nvPr/>
            </p:nvSpPr>
            <p:spPr>
              <a:xfrm>
                <a:off x="244590" y="244590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3" name="Square">
                <a:extLst>
                  <a:ext uri="{FF2B5EF4-FFF2-40B4-BE49-F238E27FC236}">
                    <a16:creationId xmlns:a16="http://schemas.microsoft.com/office/drawing/2014/main" id="{41958649-66CC-4E4F-B422-C05462C52E0F}"/>
                  </a:ext>
                </a:extLst>
              </p:cNvPr>
              <p:cNvSpPr/>
              <p:nvPr/>
            </p:nvSpPr>
            <p:spPr>
              <a:xfrm>
                <a:off x="328895" y="328894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4" name="Square">
                <a:extLst>
                  <a:ext uri="{FF2B5EF4-FFF2-40B4-BE49-F238E27FC236}">
                    <a16:creationId xmlns:a16="http://schemas.microsoft.com/office/drawing/2014/main" id="{4B542638-B624-4642-ADA0-C564CDB2CB92}"/>
                  </a:ext>
                </a:extLst>
              </p:cNvPr>
              <p:cNvSpPr/>
              <p:nvPr/>
            </p:nvSpPr>
            <p:spPr>
              <a:xfrm>
                <a:off x="410424" y="410425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5" name="Square">
                <a:extLst>
                  <a:ext uri="{FF2B5EF4-FFF2-40B4-BE49-F238E27FC236}">
                    <a16:creationId xmlns:a16="http://schemas.microsoft.com/office/drawing/2014/main" id="{B54D23F3-1DDE-43CB-A507-25A1730F5635}"/>
                  </a:ext>
                </a:extLst>
              </p:cNvPr>
              <p:cNvSpPr/>
              <p:nvPr/>
            </p:nvSpPr>
            <p:spPr>
              <a:xfrm>
                <a:off x="491954" y="491955"/>
                <a:ext cx="776857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6" name="Square">
                <a:extLst>
                  <a:ext uri="{FF2B5EF4-FFF2-40B4-BE49-F238E27FC236}">
                    <a16:creationId xmlns:a16="http://schemas.microsoft.com/office/drawing/2014/main" id="{3C6C4063-C742-474F-ADC1-2198E8855D8E}"/>
                  </a:ext>
                </a:extLst>
              </p:cNvPr>
              <p:cNvSpPr/>
              <p:nvPr/>
            </p:nvSpPr>
            <p:spPr>
              <a:xfrm>
                <a:off x="573485" y="573485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7" name="Square">
                <a:extLst>
                  <a:ext uri="{FF2B5EF4-FFF2-40B4-BE49-F238E27FC236}">
                    <a16:creationId xmlns:a16="http://schemas.microsoft.com/office/drawing/2014/main" id="{C0CC0C60-0B7A-4EEE-9D48-02DF65E6B791}"/>
                  </a:ext>
                </a:extLst>
              </p:cNvPr>
              <p:cNvSpPr/>
              <p:nvPr/>
            </p:nvSpPr>
            <p:spPr>
              <a:xfrm>
                <a:off x="656217" y="656217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8" name="Square">
                <a:extLst>
                  <a:ext uri="{FF2B5EF4-FFF2-40B4-BE49-F238E27FC236}">
                    <a16:creationId xmlns:a16="http://schemas.microsoft.com/office/drawing/2014/main" id="{B152BB2F-C73D-46D3-9B25-CB94E9D434D6}"/>
                  </a:ext>
                </a:extLst>
              </p:cNvPr>
              <p:cNvSpPr/>
              <p:nvPr/>
            </p:nvSpPr>
            <p:spPr>
              <a:xfrm>
                <a:off x="737746" y="737747"/>
                <a:ext cx="776857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49" name="Square">
                <a:extLst>
                  <a:ext uri="{FF2B5EF4-FFF2-40B4-BE49-F238E27FC236}">
                    <a16:creationId xmlns:a16="http://schemas.microsoft.com/office/drawing/2014/main" id="{1E3D1EEB-A740-43F0-B0C5-64B6F0B5F29E}"/>
                  </a:ext>
                </a:extLst>
              </p:cNvPr>
              <p:cNvSpPr/>
              <p:nvPr/>
            </p:nvSpPr>
            <p:spPr>
              <a:xfrm>
                <a:off x="819277" y="819277"/>
                <a:ext cx="776856" cy="776857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50" name="Square">
                <a:extLst>
                  <a:ext uri="{FF2B5EF4-FFF2-40B4-BE49-F238E27FC236}">
                    <a16:creationId xmlns:a16="http://schemas.microsoft.com/office/drawing/2014/main" id="{86728857-2548-4AB1-AF3C-3360CF6CD756}"/>
                  </a:ext>
                </a:extLst>
              </p:cNvPr>
              <p:cNvSpPr/>
              <p:nvPr/>
            </p:nvSpPr>
            <p:spPr>
              <a:xfrm>
                <a:off x="900807" y="900807"/>
                <a:ext cx="776856" cy="776856"/>
              </a:xfrm>
              <a:prstGeom prst="rect">
                <a:avLst/>
              </a:prstGeom>
              <a:solidFill>
                <a:srgbClr val="78AAB3"/>
              </a:solidFill>
              <a:ln w="63500" cap="flat">
                <a:solidFill>
                  <a:srgbClr val="3D455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sz="36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  <p:sp>
          <p:nvSpPr>
            <p:cNvPr id="18" name="Connection Line">
              <a:extLst>
                <a:ext uri="{FF2B5EF4-FFF2-40B4-BE49-F238E27FC236}">
                  <a16:creationId xmlns:a16="http://schemas.microsoft.com/office/drawing/2014/main" id="{31224065-8AA9-4213-9E6F-5FFB1691AD34}"/>
                </a:ext>
              </a:extLst>
            </p:cNvPr>
            <p:cNvSpPr/>
            <p:nvPr/>
          </p:nvSpPr>
          <p:spPr>
            <a:xfrm>
              <a:off x="311898" y="125522"/>
              <a:ext cx="2684097" cy="1460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22" extrusionOk="0">
                  <a:moveTo>
                    <a:pt x="0" y="16222"/>
                  </a:moveTo>
                  <a:cubicBezTo>
                    <a:pt x="2829" y="-4614"/>
                    <a:pt x="10029" y="-5378"/>
                    <a:pt x="21600" y="13931"/>
                  </a:cubicBezTo>
                </a:path>
              </a:pathLst>
            </a:cu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C2323A71-62DD-4BDD-B159-5BEEE6B1C56A}"/>
                </a:ext>
              </a:extLst>
            </p:cNvPr>
            <p:cNvSpPr/>
            <p:nvPr/>
          </p:nvSpPr>
          <p:spPr>
            <a:xfrm>
              <a:off x="2754819" y="1569996"/>
              <a:ext cx="869696" cy="1"/>
            </a:xfrm>
            <a:prstGeom prst="line">
              <a:avLst/>
            </a:pr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20" name="Connection Line">
              <a:extLst>
                <a:ext uri="{FF2B5EF4-FFF2-40B4-BE49-F238E27FC236}">
                  <a16:creationId xmlns:a16="http://schemas.microsoft.com/office/drawing/2014/main" id="{2FD7D837-6BB6-4259-B3C2-51CF8D762826}"/>
                </a:ext>
              </a:extLst>
            </p:cNvPr>
            <p:cNvSpPr/>
            <p:nvPr/>
          </p:nvSpPr>
          <p:spPr>
            <a:xfrm>
              <a:off x="3318742" y="69808"/>
              <a:ext cx="2340965" cy="147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16213" extrusionOk="0">
                  <a:moveTo>
                    <a:pt x="8" y="16213"/>
                  </a:moveTo>
                  <a:cubicBezTo>
                    <a:pt x="-281" y="-4799"/>
                    <a:pt x="6823" y="-5387"/>
                    <a:pt x="21319" y="14449"/>
                  </a:cubicBezTo>
                </a:path>
              </a:pathLst>
            </a:cu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  <p:grpSp>
          <p:nvGrpSpPr>
            <p:cNvPr id="21" name="Group">
              <a:extLst>
                <a:ext uri="{FF2B5EF4-FFF2-40B4-BE49-F238E27FC236}">
                  <a16:creationId xmlns:a16="http://schemas.microsoft.com/office/drawing/2014/main" id="{E069FD1B-C3A6-412C-A974-2DD3557A6B8E}"/>
                </a:ext>
              </a:extLst>
            </p:cNvPr>
            <p:cNvGrpSpPr/>
            <p:nvPr/>
          </p:nvGrpSpPr>
          <p:grpSpPr>
            <a:xfrm>
              <a:off x="2794175" y="1371618"/>
              <a:ext cx="396756" cy="396756"/>
              <a:chOff x="0" y="0"/>
              <a:chExt cx="396754" cy="396754"/>
            </a:xfrm>
          </p:grpSpPr>
          <p:sp>
            <p:nvSpPr>
              <p:cNvPr id="36" name="Circle">
                <a:extLst>
                  <a:ext uri="{FF2B5EF4-FFF2-40B4-BE49-F238E27FC236}">
                    <a16:creationId xmlns:a16="http://schemas.microsoft.com/office/drawing/2014/main" id="{7B658428-03F4-4D11-82A7-1A027E9AE491}"/>
                  </a:ext>
                </a:extLst>
              </p:cNvPr>
              <p:cNvSpPr/>
              <p:nvPr/>
            </p:nvSpPr>
            <p:spPr>
              <a:xfrm>
                <a:off x="0" y="0"/>
                <a:ext cx="396755" cy="396755"/>
              </a:xfrm>
              <a:prstGeom prst="ellipse">
                <a:avLst/>
              </a:prstGeom>
              <a:solidFill>
                <a:srgbClr val="5CE0E8"/>
              </a:solidFill>
              <a:ln w="25400" cap="flat">
                <a:solidFill>
                  <a:srgbClr val="808785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37" name="Line">
                <a:extLst>
                  <a:ext uri="{FF2B5EF4-FFF2-40B4-BE49-F238E27FC236}">
                    <a16:creationId xmlns:a16="http://schemas.microsoft.com/office/drawing/2014/main" id="{1A297275-EBE2-4CA1-AB0B-903D66407970}"/>
                  </a:ext>
                </a:extLst>
              </p:cNvPr>
              <p:cNvSpPr/>
              <p:nvPr/>
            </p:nvSpPr>
            <p:spPr>
              <a:xfrm>
                <a:off x="93782" y="198377"/>
                <a:ext cx="209191" cy="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38" name="Line">
                <a:extLst>
                  <a:ext uri="{FF2B5EF4-FFF2-40B4-BE49-F238E27FC236}">
                    <a16:creationId xmlns:a16="http://schemas.microsoft.com/office/drawing/2014/main" id="{6BBCDDFD-FDDF-4A2B-846C-957917BD69EB}"/>
                  </a:ext>
                </a:extLst>
              </p:cNvPr>
              <p:cNvSpPr/>
              <p:nvPr/>
            </p:nvSpPr>
            <p:spPr>
              <a:xfrm flipV="1">
                <a:off x="198377" y="93782"/>
                <a:ext cx="1" cy="20919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  <p:sp>
          <p:nvSpPr>
            <p:cNvPr id="22" name="Connection Line">
              <a:extLst>
                <a:ext uri="{FF2B5EF4-FFF2-40B4-BE49-F238E27FC236}">
                  <a16:creationId xmlns:a16="http://schemas.microsoft.com/office/drawing/2014/main" id="{7D989B5E-6400-4D74-BA76-2EDEE208FA80}"/>
                </a:ext>
              </a:extLst>
            </p:cNvPr>
            <p:cNvSpPr/>
            <p:nvPr/>
          </p:nvSpPr>
          <p:spPr>
            <a:xfrm>
              <a:off x="5932183" y="109146"/>
              <a:ext cx="2340965" cy="147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16213" extrusionOk="0">
                  <a:moveTo>
                    <a:pt x="8" y="16213"/>
                  </a:moveTo>
                  <a:cubicBezTo>
                    <a:pt x="-281" y="-4799"/>
                    <a:pt x="6823" y="-5387"/>
                    <a:pt x="21319" y="14449"/>
                  </a:cubicBezTo>
                </a:path>
              </a:pathLst>
            </a:cu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23" name="Connection Line">
              <a:extLst>
                <a:ext uri="{FF2B5EF4-FFF2-40B4-BE49-F238E27FC236}">
                  <a16:creationId xmlns:a16="http://schemas.microsoft.com/office/drawing/2014/main" id="{1916C5A4-FD40-4545-81DE-8E1DC4919A27}"/>
                </a:ext>
              </a:extLst>
            </p:cNvPr>
            <p:cNvSpPr/>
            <p:nvPr/>
          </p:nvSpPr>
          <p:spPr>
            <a:xfrm>
              <a:off x="8484409" y="69808"/>
              <a:ext cx="2340965" cy="147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16213" extrusionOk="0">
                  <a:moveTo>
                    <a:pt x="8" y="16213"/>
                  </a:moveTo>
                  <a:cubicBezTo>
                    <a:pt x="-281" y="-4799"/>
                    <a:pt x="6823" y="-5387"/>
                    <a:pt x="21319" y="14449"/>
                  </a:cubicBezTo>
                </a:path>
              </a:pathLst>
            </a:custGeom>
            <a:noFill/>
            <a:ln w="76200" cap="flat">
              <a:solidFill>
                <a:srgbClr val="5A5F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  <p:grpSp>
          <p:nvGrpSpPr>
            <p:cNvPr id="24" name="Group">
              <a:extLst>
                <a:ext uri="{FF2B5EF4-FFF2-40B4-BE49-F238E27FC236}">
                  <a16:creationId xmlns:a16="http://schemas.microsoft.com/office/drawing/2014/main" id="{7994901A-0947-456F-A0E6-7CE8EC7B4FFE}"/>
                </a:ext>
              </a:extLst>
            </p:cNvPr>
            <p:cNvGrpSpPr/>
            <p:nvPr/>
          </p:nvGrpSpPr>
          <p:grpSpPr>
            <a:xfrm>
              <a:off x="5467426" y="1371618"/>
              <a:ext cx="396755" cy="396756"/>
              <a:chOff x="0" y="0"/>
              <a:chExt cx="396754" cy="396754"/>
            </a:xfrm>
          </p:grpSpPr>
          <p:sp>
            <p:nvSpPr>
              <p:cNvPr id="33" name="Circle">
                <a:extLst>
                  <a:ext uri="{FF2B5EF4-FFF2-40B4-BE49-F238E27FC236}">
                    <a16:creationId xmlns:a16="http://schemas.microsoft.com/office/drawing/2014/main" id="{2036233A-A71E-4142-B4D1-2C081B9A6C40}"/>
                  </a:ext>
                </a:extLst>
              </p:cNvPr>
              <p:cNvSpPr/>
              <p:nvPr/>
            </p:nvSpPr>
            <p:spPr>
              <a:xfrm>
                <a:off x="0" y="0"/>
                <a:ext cx="396755" cy="396755"/>
              </a:xfrm>
              <a:prstGeom prst="ellipse">
                <a:avLst/>
              </a:prstGeom>
              <a:solidFill>
                <a:srgbClr val="5CE0E8"/>
              </a:solidFill>
              <a:ln w="25400" cap="flat">
                <a:solidFill>
                  <a:srgbClr val="808785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34" name="Line">
                <a:extLst>
                  <a:ext uri="{FF2B5EF4-FFF2-40B4-BE49-F238E27FC236}">
                    <a16:creationId xmlns:a16="http://schemas.microsoft.com/office/drawing/2014/main" id="{7269D35E-6E2C-4476-A539-320C88B358DB}"/>
                  </a:ext>
                </a:extLst>
              </p:cNvPr>
              <p:cNvSpPr/>
              <p:nvPr/>
            </p:nvSpPr>
            <p:spPr>
              <a:xfrm>
                <a:off x="93782" y="198377"/>
                <a:ext cx="209191" cy="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35" name="Line">
                <a:extLst>
                  <a:ext uri="{FF2B5EF4-FFF2-40B4-BE49-F238E27FC236}">
                    <a16:creationId xmlns:a16="http://schemas.microsoft.com/office/drawing/2014/main" id="{8E7EB1F3-CDFB-459D-9899-0E8117EB5B21}"/>
                  </a:ext>
                </a:extLst>
              </p:cNvPr>
              <p:cNvSpPr/>
              <p:nvPr/>
            </p:nvSpPr>
            <p:spPr>
              <a:xfrm flipV="1">
                <a:off x="198377" y="93782"/>
                <a:ext cx="1" cy="20919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  <p:grpSp>
          <p:nvGrpSpPr>
            <p:cNvPr id="25" name="Group">
              <a:extLst>
                <a:ext uri="{FF2B5EF4-FFF2-40B4-BE49-F238E27FC236}">
                  <a16:creationId xmlns:a16="http://schemas.microsoft.com/office/drawing/2014/main" id="{58E3F8C7-8FE3-4DE2-A81B-FF77B5EE2D6B}"/>
                </a:ext>
              </a:extLst>
            </p:cNvPr>
            <p:cNvGrpSpPr/>
            <p:nvPr/>
          </p:nvGrpSpPr>
          <p:grpSpPr>
            <a:xfrm>
              <a:off x="8047212" y="1371618"/>
              <a:ext cx="396756" cy="396756"/>
              <a:chOff x="0" y="0"/>
              <a:chExt cx="396754" cy="396754"/>
            </a:xfrm>
          </p:grpSpPr>
          <p:sp>
            <p:nvSpPr>
              <p:cNvPr id="30" name="Circle">
                <a:extLst>
                  <a:ext uri="{FF2B5EF4-FFF2-40B4-BE49-F238E27FC236}">
                    <a16:creationId xmlns:a16="http://schemas.microsoft.com/office/drawing/2014/main" id="{96C295EC-49D7-4034-971D-CBCF5C195543}"/>
                  </a:ext>
                </a:extLst>
              </p:cNvPr>
              <p:cNvSpPr/>
              <p:nvPr/>
            </p:nvSpPr>
            <p:spPr>
              <a:xfrm>
                <a:off x="0" y="0"/>
                <a:ext cx="396755" cy="396755"/>
              </a:xfrm>
              <a:prstGeom prst="ellipse">
                <a:avLst/>
              </a:prstGeom>
              <a:solidFill>
                <a:srgbClr val="5CE0E8"/>
              </a:solidFill>
              <a:ln w="25400" cap="flat">
                <a:solidFill>
                  <a:srgbClr val="808785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31" name="Line">
                <a:extLst>
                  <a:ext uri="{FF2B5EF4-FFF2-40B4-BE49-F238E27FC236}">
                    <a16:creationId xmlns:a16="http://schemas.microsoft.com/office/drawing/2014/main" id="{38B01206-5ACA-4BEE-B593-EB6BC66FE46B}"/>
                  </a:ext>
                </a:extLst>
              </p:cNvPr>
              <p:cNvSpPr/>
              <p:nvPr/>
            </p:nvSpPr>
            <p:spPr>
              <a:xfrm>
                <a:off x="93782" y="198377"/>
                <a:ext cx="209191" cy="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32" name="Line">
                <a:extLst>
                  <a:ext uri="{FF2B5EF4-FFF2-40B4-BE49-F238E27FC236}">
                    <a16:creationId xmlns:a16="http://schemas.microsoft.com/office/drawing/2014/main" id="{70D7A47E-4C66-444B-AF42-D04C09D06369}"/>
                  </a:ext>
                </a:extLst>
              </p:cNvPr>
              <p:cNvSpPr/>
              <p:nvPr/>
            </p:nvSpPr>
            <p:spPr>
              <a:xfrm flipV="1">
                <a:off x="198377" y="93782"/>
                <a:ext cx="1" cy="20919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  <p:grpSp>
          <p:nvGrpSpPr>
            <p:cNvPr id="26" name="Group">
              <a:extLst>
                <a:ext uri="{FF2B5EF4-FFF2-40B4-BE49-F238E27FC236}">
                  <a16:creationId xmlns:a16="http://schemas.microsoft.com/office/drawing/2014/main" id="{7D188D51-A373-47DB-991D-967C5DB668B2}"/>
                </a:ext>
              </a:extLst>
            </p:cNvPr>
            <p:cNvGrpSpPr/>
            <p:nvPr/>
          </p:nvGrpSpPr>
          <p:grpSpPr>
            <a:xfrm>
              <a:off x="10642576" y="1311792"/>
              <a:ext cx="396756" cy="396756"/>
              <a:chOff x="0" y="0"/>
              <a:chExt cx="396754" cy="396754"/>
            </a:xfrm>
          </p:grpSpPr>
          <p:sp>
            <p:nvSpPr>
              <p:cNvPr id="27" name="Circle">
                <a:extLst>
                  <a:ext uri="{FF2B5EF4-FFF2-40B4-BE49-F238E27FC236}">
                    <a16:creationId xmlns:a16="http://schemas.microsoft.com/office/drawing/2014/main" id="{00EF1A26-1026-45EA-ACDF-AD311C1CF798}"/>
                  </a:ext>
                </a:extLst>
              </p:cNvPr>
              <p:cNvSpPr/>
              <p:nvPr/>
            </p:nvSpPr>
            <p:spPr>
              <a:xfrm>
                <a:off x="0" y="0"/>
                <a:ext cx="396755" cy="396755"/>
              </a:xfrm>
              <a:prstGeom prst="ellipse">
                <a:avLst/>
              </a:prstGeom>
              <a:solidFill>
                <a:srgbClr val="5CE0E8"/>
              </a:solidFill>
              <a:ln w="25400" cap="flat">
                <a:solidFill>
                  <a:srgbClr val="808785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28" name="Line">
                <a:extLst>
                  <a:ext uri="{FF2B5EF4-FFF2-40B4-BE49-F238E27FC236}">
                    <a16:creationId xmlns:a16="http://schemas.microsoft.com/office/drawing/2014/main" id="{3256FB8E-8F20-4A26-837B-09E1E6E695B1}"/>
                  </a:ext>
                </a:extLst>
              </p:cNvPr>
              <p:cNvSpPr/>
              <p:nvPr/>
            </p:nvSpPr>
            <p:spPr>
              <a:xfrm>
                <a:off x="93782" y="198377"/>
                <a:ext cx="209191" cy="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  <p:sp>
            <p:nvSpPr>
              <p:cNvPr id="29" name="Line">
                <a:extLst>
                  <a:ext uri="{FF2B5EF4-FFF2-40B4-BE49-F238E27FC236}">
                    <a16:creationId xmlns:a16="http://schemas.microsoft.com/office/drawing/2014/main" id="{9336715A-1399-436E-9D3B-49BCF3A12917}"/>
                  </a:ext>
                </a:extLst>
              </p:cNvPr>
              <p:cNvSpPr/>
              <p:nvPr/>
            </p:nvSpPr>
            <p:spPr>
              <a:xfrm flipV="1">
                <a:off x="198377" y="93782"/>
                <a:ext cx="1" cy="209191"/>
              </a:xfrm>
              <a:prstGeom prst="line">
                <a:avLst/>
              </a:prstGeom>
              <a:noFill/>
              <a:ln w="50800" cap="flat">
                <a:solidFill>
                  <a:srgbClr val="5A5F5E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/>
              </a:p>
            </p:txBody>
          </p:sp>
        </p:grpSp>
      </p:grpSp>
      <p:sp>
        <p:nvSpPr>
          <p:cNvPr id="79" name="文本框 78">
            <a:extLst>
              <a:ext uri="{FF2B5EF4-FFF2-40B4-BE49-F238E27FC236}">
                <a16:creationId xmlns:a16="http://schemas.microsoft.com/office/drawing/2014/main" id="{99041799-E226-45C6-9D6A-A9AE7155380D}"/>
              </a:ext>
            </a:extLst>
          </p:cNvPr>
          <p:cNvSpPr txBox="1"/>
          <p:nvPr/>
        </p:nvSpPr>
        <p:spPr>
          <a:xfrm>
            <a:off x="4701526" y="8674853"/>
            <a:ext cx="18125222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60606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ill Sans"/>
              </a:rPr>
              <a:t>Enforcing redundancy in deep networks helps generalization.</a:t>
            </a:r>
          </a:p>
        </p:txBody>
      </p:sp>
      <p:pic>
        <p:nvPicPr>
          <p:cNvPr id="80" name="Picture 4">
            <a:extLst>
              <a:ext uri="{FF2B5EF4-FFF2-40B4-BE49-F238E27FC236}">
                <a16:creationId xmlns:a16="http://schemas.microsoft.com/office/drawing/2014/main" id="{592D7258-3C2B-4317-AB15-41505C0283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132" y="8740636"/>
            <a:ext cx="823095" cy="82309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FBDD94-62AA-4B95-BF4B-528C61036AEE}"/>
              </a:ext>
            </a:extLst>
          </p:cNvPr>
          <p:cNvSpPr/>
          <p:nvPr/>
        </p:nvSpPr>
        <p:spPr>
          <a:xfrm>
            <a:off x="4637635" y="10495556"/>
            <a:ext cx="148853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Redundancy wastes computation in practice!</a:t>
            </a:r>
          </a:p>
        </p:txBody>
      </p:sp>
      <p:pic>
        <p:nvPicPr>
          <p:cNvPr id="81" name="Image" descr="Image">
            <a:extLst>
              <a:ext uri="{FF2B5EF4-FFF2-40B4-BE49-F238E27FC236}">
                <a16:creationId xmlns:a16="http://schemas.microsoft.com/office/drawing/2014/main" id="{0B37DA1F-A5B5-4054-972F-8D6ABB3DBD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91" t="9706" r="9681" b="9045"/>
          <a:stretch>
            <a:fillRect/>
          </a:stretch>
        </p:blipFill>
        <p:spPr>
          <a:xfrm>
            <a:off x="3765131" y="10550283"/>
            <a:ext cx="823095" cy="821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8" h="21482" extrusionOk="0">
                <a:moveTo>
                  <a:pt x="9978" y="2"/>
                </a:moveTo>
                <a:cubicBezTo>
                  <a:pt x="9630" y="10"/>
                  <a:pt x="9282" y="33"/>
                  <a:pt x="8932" y="77"/>
                </a:cubicBezTo>
                <a:cubicBezTo>
                  <a:pt x="3136" y="889"/>
                  <a:pt x="-869" y="6896"/>
                  <a:pt x="162" y="12890"/>
                </a:cubicBezTo>
                <a:cubicBezTo>
                  <a:pt x="1154" y="17815"/>
                  <a:pt x="5397" y="21485"/>
                  <a:pt x="10283" y="21482"/>
                </a:cubicBezTo>
                <a:cubicBezTo>
                  <a:pt x="10609" y="21482"/>
                  <a:pt x="10941" y="21466"/>
                  <a:pt x="11272" y="21433"/>
                </a:cubicBezTo>
                <a:cubicBezTo>
                  <a:pt x="16740" y="20849"/>
                  <a:pt x="20731" y="16022"/>
                  <a:pt x="20687" y="10372"/>
                </a:cubicBezTo>
                <a:cubicBezTo>
                  <a:pt x="20684" y="9996"/>
                  <a:pt x="20664" y="9613"/>
                  <a:pt x="20625" y="9230"/>
                </a:cubicBezTo>
                <a:cubicBezTo>
                  <a:pt x="19974" y="3766"/>
                  <a:pt x="15188" y="-115"/>
                  <a:pt x="9978" y="2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826242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838200"/>
            <a:ext cx="22479000" cy="2679700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Redundancy in deep models</a:t>
            </a:r>
          </a:p>
        </p:txBody>
      </p:sp>
      <p:sp>
        <p:nvSpPr>
          <p:cNvPr id="42" name="Line">
            <a:extLst>
              <a:ext uri="{FF2B5EF4-FFF2-40B4-BE49-F238E27FC236}">
                <a16:creationId xmlns:a16="http://schemas.microsoft.com/office/drawing/2014/main" id="{157CCEB5-7A61-45C8-B204-E9DED381712A}"/>
              </a:ext>
            </a:extLst>
          </p:cNvPr>
          <p:cNvSpPr/>
          <p:nvPr/>
        </p:nvSpPr>
        <p:spPr>
          <a:xfrm>
            <a:off x="15181296" y="9136116"/>
            <a:ext cx="969864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">
            <a:extLst>
              <a:ext uri="{FF2B5EF4-FFF2-40B4-BE49-F238E27FC236}">
                <a16:creationId xmlns:a16="http://schemas.microsoft.com/office/drawing/2014/main" id="{98541179-681C-465C-AA3F-F42FB1FD78F8}"/>
              </a:ext>
            </a:extLst>
          </p:cNvPr>
          <p:cNvSpPr/>
          <p:nvPr/>
        </p:nvSpPr>
        <p:spPr>
          <a:xfrm>
            <a:off x="18075029" y="9067152"/>
            <a:ext cx="969864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">
            <a:extLst>
              <a:ext uri="{FF2B5EF4-FFF2-40B4-BE49-F238E27FC236}">
                <a16:creationId xmlns:a16="http://schemas.microsoft.com/office/drawing/2014/main" id="{0875C9CA-64DE-47F6-8BCD-22F6FD026CCD}"/>
              </a:ext>
            </a:extLst>
          </p:cNvPr>
          <p:cNvGrpSpPr/>
          <p:nvPr/>
        </p:nvGrpSpPr>
        <p:grpSpPr>
          <a:xfrm>
            <a:off x="16177649" y="8331759"/>
            <a:ext cx="1870890" cy="1880475"/>
            <a:chOff x="0" y="0"/>
            <a:chExt cx="1870888" cy="1880472"/>
          </a:xfrm>
        </p:grpSpPr>
        <p:sp>
          <p:nvSpPr>
            <p:cNvPr id="152" name="Rectangle">
              <a:extLst>
                <a:ext uri="{FF2B5EF4-FFF2-40B4-BE49-F238E27FC236}">
                  <a16:creationId xmlns:a16="http://schemas.microsoft.com/office/drawing/2014/main" id="{4CF1E4D8-A77B-40EE-AE66-8DFAD8FCB21E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Rectangle">
              <a:extLst>
                <a:ext uri="{FF2B5EF4-FFF2-40B4-BE49-F238E27FC236}">
                  <a16:creationId xmlns:a16="http://schemas.microsoft.com/office/drawing/2014/main" id="{538E618F-C705-4769-A8DC-BF1829BC7095}"/>
                </a:ext>
              </a:extLst>
            </p:cNvPr>
            <p:cNvSpPr/>
            <p:nvPr/>
          </p:nvSpPr>
          <p:spPr>
            <a:xfrm>
              <a:off x="90920" y="91385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Rectangle">
              <a:extLst>
                <a:ext uri="{FF2B5EF4-FFF2-40B4-BE49-F238E27FC236}">
                  <a16:creationId xmlns:a16="http://schemas.microsoft.com/office/drawing/2014/main" id="{42538964-98EC-486D-AD66-090F0DCE5F06}"/>
                </a:ext>
              </a:extLst>
            </p:cNvPr>
            <p:cNvSpPr/>
            <p:nvPr/>
          </p:nvSpPr>
          <p:spPr>
            <a:xfrm>
              <a:off x="181840" y="182772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Rectangle">
              <a:extLst>
                <a:ext uri="{FF2B5EF4-FFF2-40B4-BE49-F238E27FC236}">
                  <a16:creationId xmlns:a16="http://schemas.microsoft.com/office/drawing/2014/main" id="{3BF1D342-8EC6-4776-B26B-337A9D308E43}"/>
                </a:ext>
              </a:extLst>
            </p:cNvPr>
            <p:cNvSpPr/>
            <p:nvPr/>
          </p:nvSpPr>
          <p:spPr>
            <a:xfrm>
              <a:off x="272758" y="274158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Rectangle">
              <a:extLst>
                <a:ext uri="{FF2B5EF4-FFF2-40B4-BE49-F238E27FC236}">
                  <a16:creationId xmlns:a16="http://schemas.microsoft.com/office/drawing/2014/main" id="{0C5FFD93-2E84-4E57-A132-872BE8BF789E}"/>
                </a:ext>
              </a:extLst>
            </p:cNvPr>
            <p:cNvSpPr/>
            <p:nvPr/>
          </p:nvSpPr>
          <p:spPr>
            <a:xfrm>
              <a:off x="366775" y="368654"/>
              <a:ext cx="866331" cy="870768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Rectangle">
              <a:extLst>
                <a:ext uri="{FF2B5EF4-FFF2-40B4-BE49-F238E27FC236}">
                  <a16:creationId xmlns:a16="http://schemas.microsoft.com/office/drawing/2014/main" id="{CD8509E9-CE7E-4061-853A-640475716CBE}"/>
                </a:ext>
              </a:extLst>
            </p:cNvPr>
            <p:cNvSpPr/>
            <p:nvPr/>
          </p:nvSpPr>
          <p:spPr>
            <a:xfrm>
              <a:off x="457695" y="460040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Rectangle">
              <a:extLst>
                <a:ext uri="{FF2B5EF4-FFF2-40B4-BE49-F238E27FC236}">
                  <a16:creationId xmlns:a16="http://schemas.microsoft.com/office/drawing/2014/main" id="{682334D1-ABB0-4CE6-8303-08CF66C8E946}"/>
                </a:ext>
              </a:extLst>
            </p:cNvPr>
            <p:cNvSpPr/>
            <p:nvPr/>
          </p:nvSpPr>
          <p:spPr>
            <a:xfrm>
              <a:off x="548615" y="551426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Rectangle">
              <a:extLst>
                <a:ext uri="{FF2B5EF4-FFF2-40B4-BE49-F238E27FC236}">
                  <a16:creationId xmlns:a16="http://schemas.microsoft.com/office/drawing/2014/main" id="{5839307D-F140-4037-986E-F7F6BF31236A}"/>
                </a:ext>
              </a:extLst>
            </p:cNvPr>
            <p:cNvSpPr/>
            <p:nvPr/>
          </p:nvSpPr>
          <p:spPr>
            <a:xfrm>
              <a:off x="639536" y="642812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Rectangle">
              <a:extLst>
                <a:ext uri="{FF2B5EF4-FFF2-40B4-BE49-F238E27FC236}">
                  <a16:creationId xmlns:a16="http://schemas.microsoft.com/office/drawing/2014/main" id="{7D158B8A-1E36-4A02-A201-A2C98605BE11}"/>
                </a:ext>
              </a:extLst>
            </p:cNvPr>
            <p:cNvSpPr/>
            <p:nvPr/>
          </p:nvSpPr>
          <p:spPr>
            <a:xfrm>
              <a:off x="731797" y="735546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Rectangle">
              <a:extLst>
                <a:ext uri="{FF2B5EF4-FFF2-40B4-BE49-F238E27FC236}">
                  <a16:creationId xmlns:a16="http://schemas.microsoft.com/office/drawing/2014/main" id="{6745C124-B54F-426F-8FC9-700CDB1C829D}"/>
                </a:ext>
              </a:extLst>
            </p:cNvPr>
            <p:cNvSpPr/>
            <p:nvPr/>
          </p:nvSpPr>
          <p:spPr>
            <a:xfrm>
              <a:off x="822717" y="826932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Rectangle">
              <a:extLst>
                <a:ext uri="{FF2B5EF4-FFF2-40B4-BE49-F238E27FC236}">
                  <a16:creationId xmlns:a16="http://schemas.microsoft.com/office/drawing/2014/main" id="{B691A62B-2848-4721-8D57-63DE6C1B2191}"/>
                </a:ext>
              </a:extLst>
            </p:cNvPr>
            <p:cNvSpPr/>
            <p:nvPr/>
          </p:nvSpPr>
          <p:spPr>
            <a:xfrm>
              <a:off x="913638" y="918318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Rectangle">
              <a:extLst>
                <a:ext uri="{FF2B5EF4-FFF2-40B4-BE49-F238E27FC236}">
                  <a16:creationId xmlns:a16="http://schemas.microsoft.com/office/drawing/2014/main" id="{D743337A-FB40-496B-B830-AA84FDDBF12C}"/>
                </a:ext>
              </a:extLst>
            </p:cNvPr>
            <p:cNvSpPr/>
            <p:nvPr/>
          </p:nvSpPr>
          <p:spPr>
            <a:xfrm>
              <a:off x="1004558" y="1009704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Line">
            <a:extLst>
              <a:ext uri="{FF2B5EF4-FFF2-40B4-BE49-F238E27FC236}">
                <a16:creationId xmlns:a16="http://schemas.microsoft.com/office/drawing/2014/main" id="{60D83167-4C86-4A4F-88C6-8BF5407452E7}"/>
              </a:ext>
            </a:extLst>
          </p:cNvPr>
          <p:cNvSpPr/>
          <p:nvPr/>
        </p:nvSpPr>
        <p:spPr>
          <a:xfrm>
            <a:off x="3397927" y="9212459"/>
            <a:ext cx="1139092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Line">
            <a:extLst>
              <a:ext uri="{FF2B5EF4-FFF2-40B4-BE49-F238E27FC236}">
                <a16:creationId xmlns:a16="http://schemas.microsoft.com/office/drawing/2014/main" id="{02D85405-E107-419E-9190-65DEA89E10F7}"/>
              </a:ext>
            </a:extLst>
          </p:cNvPr>
          <p:cNvSpPr/>
          <p:nvPr/>
        </p:nvSpPr>
        <p:spPr>
          <a:xfrm>
            <a:off x="9370257" y="9214365"/>
            <a:ext cx="969864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Line">
            <a:extLst>
              <a:ext uri="{FF2B5EF4-FFF2-40B4-BE49-F238E27FC236}">
                <a16:creationId xmlns:a16="http://schemas.microsoft.com/office/drawing/2014/main" id="{02FF4069-314C-4637-B60B-F076B4175342}"/>
              </a:ext>
            </a:extLst>
          </p:cNvPr>
          <p:cNvSpPr/>
          <p:nvPr/>
        </p:nvSpPr>
        <p:spPr>
          <a:xfrm>
            <a:off x="12263992" y="9214365"/>
            <a:ext cx="969864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Line">
            <a:extLst>
              <a:ext uri="{FF2B5EF4-FFF2-40B4-BE49-F238E27FC236}">
                <a16:creationId xmlns:a16="http://schemas.microsoft.com/office/drawing/2014/main" id="{908F980F-6E52-43C6-B2E9-EE1CBF6CEAFB}"/>
              </a:ext>
            </a:extLst>
          </p:cNvPr>
          <p:cNvSpPr/>
          <p:nvPr/>
        </p:nvSpPr>
        <p:spPr>
          <a:xfrm>
            <a:off x="15157727" y="9145400"/>
            <a:ext cx="969864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" name="Group">
            <a:extLst>
              <a:ext uri="{FF2B5EF4-FFF2-40B4-BE49-F238E27FC236}">
                <a16:creationId xmlns:a16="http://schemas.microsoft.com/office/drawing/2014/main" id="{B65E5D1B-AD07-44DC-9786-FB33173B133E}"/>
              </a:ext>
            </a:extLst>
          </p:cNvPr>
          <p:cNvGrpSpPr/>
          <p:nvPr/>
        </p:nvGrpSpPr>
        <p:grpSpPr>
          <a:xfrm>
            <a:off x="4624603" y="8330938"/>
            <a:ext cx="1779971" cy="1766853"/>
            <a:chOff x="0" y="0"/>
            <a:chExt cx="1779969" cy="1766850"/>
          </a:xfrm>
        </p:grpSpPr>
        <p:sp>
          <p:nvSpPr>
            <p:cNvPr id="136" name="Rectangle">
              <a:extLst>
                <a:ext uri="{FF2B5EF4-FFF2-40B4-BE49-F238E27FC236}">
                  <a16:creationId xmlns:a16="http://schemas.microsoft.com/office/drawing/2014/main" id="{998BBF1A-8DEA-4671-9C2D-D4370B0427CE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Rectangle">
              <a:extLst>
                <a:ext uri="{FF2B5EF4-FFF2-40B4-BE49-F238E27FC236}">
                  <a16:creationId xmlns:a16="http://schemas.microsoft.com/office/drawing/2014/main" id="{74A831DC-C997-44C2-A635-31881A990920}"/>
                </a:ext>
              </a:extLst>
            </p:cNvPr>
            <p:cNvSpPr/>
            <p:nvPr/>
          </p:nvSpPr>
          <p:spPr>
            <a:xfrm>
              <a:off x="90921" y="91386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Rectangle">
              <a:extLst>
                <a:ext uri="{FF2B5EF4-FFF2-40B4-BE49-F238E27FC236}">
                  <a16:creationId xmlns:a16="http://schemas.microsoft.com/office/drawing/2014/main" id="{6853771E-ACD5-4207-B444-74FADEE9EDFB}"/>
                </a:ext>
              </a:extLst>
            </p:cNvPr>
            <p:cNvSpPr/>
            <p:nvPr/>
          </p:nvSpPr>
          <p:spPr>
            <a:xfrm>
              <a:off x="181841" y="182772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Rectangle">
              <a:extLst>
                <a:ext uri="{FF2B5EF4-FFF2-40B4-BE49-F238E27FC236}">
                  <a16:creationId xmlns:a16="http://schemas.microsoft.com/office/drawing/2014/main" id="{EDFCEFF1-F89B-4BD5-B0E7-B685436B5DA7}"/>
                </a:ext>
              </a:extLst>
            </p:cNvPr>
            <p:cNvSpPr/>
            <p:nvPr/>
          </p:nvSpPr>
          <p:spPr>
            <a:xfrm>
              <a:off x="272761" y="274158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Rectangle">
              <a:extLst>
                <a:ext uri="{FF2B5EF4-FFF2-40B4-BE49-F238E27FC236}">
                  <a16:creationId xmlns:a16="http://schemas.microsoft.com/office/drawing/2014/main" id="{4FA7754F-0E7D-4876-83E7-816F2CCD0496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Rectangle">
              <a:extLst>
                <a:ext uri="{FF2B5EF4-FFF2-40B4-BE49-F238E27FC236}">
                  <a16:creationId xmlns:a16="http://schemas.microsoft.com/office/drawing/2014/main" id="{04764775-B942-4E10-BCF9-E6F4E95A2ADD}"/>
                </a:ext>
              </a:extLst>
            </p:cNvPr>
            <p:cNvSpPr/>
            <p:nvPr/>
          </p:nvSpPr>
          <p:spPr>
            <a:xfrm>
              <a:off x="457696" y="460041"/>
              <a:ext cx="866332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Rectangle">
              <a:extLst>
                <a:ext uri="{FF2B5EF4-FFF2-40B4-BE49-F238E27FC236}">
                  <a16:creationId xmlns:a16="http://schemas.microsoft.com/office/drawing/2014/main" id="{811231D2-7947-4D28-9729-8524277A431C}"/>
                </a:ext>
              </a:extLst>
            </p:cNvPr>
            <p:cNvSpPr/>
            <p:nvPr/>
          </p:nvSpPr>
          <p:spPr>
            <a:xfrm>
              <a:off x="548616" y="551427"/>
              <a:ext cx="866332" cy="87076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Rectangle">
              <a:extLst>
                <a:ext uri="{FF2B5EF4-FFF2-40B4-BE49-F238E27FC236}">
                  <a16:creationId xmlns:a16="http://schemas.microsoft.com/office/drawing/2014/main" id="{F0F8429E-0F2C-4C10-A409-6BA78CC6FAB2}"/>
                </a:ext>
              </a:extLst>
            </p:cNvPr>
            <p:cNvSpPr/>
            <p:nvPr/>
          </p:nvSpPr>
          <p:spPr>
            <a:xfrm>
              <a:off x="548616" y="551427"/>
              <a:ext cx="866332" cy="87076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Rectangle">
              <a:extLst>
                <a:ext uri="{FF2B5EF4-FFF2-40B4-BE49-F238E27FC236}">
                  <a16:creationId xmlns:a16="http://schemas.microsoft.com/office/drawing/2014/main" id="{28EAB592-A9B0-4735-BA9C-50E1FC4C0AD5}"/>
                </a:ext>
              </a:extLst>
            </p:cNvPr>
            <p:cNvSpPr/>
            <p:nvPr/>
          </p:nvSpPr>
          <p:spPr>
            <a:xfrm>
              <a:off x="637107" y="629252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Rectangle">
              <a:extLst>
                <a:ext uri="{FF2B5EF4-FFF2-40B4-BE49-F238E27FC236}">
                  <a16:creationId xmlns:a16="http://schemas.microsoft.com/office/drawing/2014/main" id="{B8FAE502-0D72-4496-B914-0037C9699DFD}"/>
                </a:ext>
              </a:extLst>
            </p:cNvPr>
            <p:cNvSpPr/>
            <p:nvPr/>
          </p:nvSpPr>
          <p:spPr>
            <a:xfrm>
              <a:off x="723167" y="715753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Rectangle">
              <a:extLst>
                <a:ext uri="{FF2B5EF4-FFF2-40B4-BE49-F238E27FC236}">
                  <a16:creationId xmlns:a16="http://schemas.microsoft.com/office/drawing/2014/main" id="{00358D94-61B1-42D3-B266-26F7A93EE604}"/>
                </a:ext>
              </a:extLst>
            </p:cNvPr>
            <p:cNvSpPr/>
            <p:nvPr/>
          </p:nvSpPr>
          <p:spPr>
            <a:xfrm>
              <a:off x="814087" y="807139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Rectangle">
              <a:extLst>
                <a:ext uri="{FF2B5EF4-FFF2-40B4-BE49-F238E27FC236}">
                  <a16:creationId xmlns:a16="http://schemas.microsoft.com/office/drawing/2014/main" id="{3657E781-D40A-4806-8028-6F8E7B5ADD70}"/>
                </a:ext>
              </a:extLst>
            </p:cNvPr>
            <p:cNvSpPr/>
            <p:nvPr/>
          </p:nvSpPr>
          <p:spPr>
            <a:xfrm>
              <a:off x="814087" y="807139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Rectangle">
              <a:extLst>
                <a:ext uri="{FF2B5EF4-FFF2-40B4-BE49-F238E27FC236}">
                  <a16:creationId xmlns:a16="http://schemas.microsoft.com/office/drawing/2014/main" id="{467FC0FE-145E-4525-9648-B017073F7309}"/>
                </a:ext>
              </a:extLst>
            </p:cNvPr>
            <p:cNvSpPr/>
            <p:nvPr/>
          </p:nvSpPr>
          <p:spPr>
            <a:xfrm>
              <a:off x="913638" y="896082"/>
              <a:ext cx="866332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">
            <a:extLst>
              <a:ext uri="{FF2B5EF4-FFF2-40B4-BE49-F238E27FC236}">
                <a16:creationId xmlns:a16="http://schemas.microsoft.com/office/drawing/2014/main" id="{0C5C0BF9-0E66-4424-89D5-A58E50C9706B}"/>
              </a:ext>
            </a:extLst>
          </p:cNvPr>
          <p:cNvGrpSpPr/>
          <p:nvPr/>
        </p:nvGrpSpPr>
        <p:grpSpPr>
          <a:xfrm>
            <a:off x="7467346" y="8341186"/>
            <a:ext cx="1881952" cy="1880474"/>
            <a:chOff x="0" y="0"/>
            <a:chExt cx="1881950" cy="1880472"/>
          </a:xfrm>
        </p:grpSpPr>
        <p:sp>
          <p:nvSpPr>
            <p:cNvPr id="124" name="Rectangle">
              <a:extLst>
                <a:ext uri="{FF2B5EF4-FFF2-40B4-BE49-F238E27FC236}">
                  <a16:creationId xmlns:a16="http://schemas.microsoft.com/office/drawing/2014/main" id="{725211B4-7E60-4DDE-8078-53BD77705B7B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tangle">
              <a:extLst>
                <a:ext uri="{FF2B5EF4-FFF2-40B4-BE49-F238E27FC236}">
                  <a16:creationId xmlns:a16="http://schemas.microsoft.com/office/drawing/2014/main" id="{E2890B96-710C-4B98-946D-E86E39E14B8B}"/>
                </a:ext>
              </a:extLst>
            </p:cNvPr>
            <p:cNvSpPr/>
            <p:nvPr/>
          </p:nvSpPr>
          <p:spPr>
            <a:xfrm>
              <a:off x="90920" y="91385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Rectangle">
              <a:extLst>
                <a:ext uri="{FF2B5EF4-FFF2-40B4-BE49-F238E27FC236}">
                  <a16:creationId xmlns:a16="http://schemas.microsoft.com/office/drawing/2014/main" id="{67361BAE-B9A2-47FB-96C1-5C1C06362A5F}"/>
                </a:ext>
              </a:extLst>
            </p:cNvPr>
            <p:cNvSpPr/>
            <p:nvPr/>
          </p:nvSpPr>
          <p:spPr>
            <a:xfrm>
              <a:off x="181841" y="182772"/>
              <a:ext cx="866331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Rectangle">
              <a:extLst>
                <a:ext uri="{FF2B5EF4-FFF2-40B4-BE49-F238E27FC236}">
                  <a16:creationId xmlns:a16="http://schemas.microsoft.com/office/drawing/2014/main" id="{C792E5B2-785E-429C-82C0-5202B281315E}"/>
                </a:ext>
              </a:extLst>
            </p:cNvPr>
            <p:cNvSpPr/>
            <p:nvPr/>
          </p:nvSpPr>
          <p:spPr>
            <a:xfrm>
              <a:off x="272761" y="274158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Rectangle">
              <a:extLst>
                <a:ext uri="{FF2B5EF4-FFF2-40B4-BE49-F238E27FC236}">
                  <a16:creationId xmlns:a16="http://schemas.microsoft.com/office/drawing/2014/main" id="{17AC6810-D8E8-44AF-943B-0A113DD1C3BB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Rectangle">
              <a:extLst>
                <a:ext uri="{FF2B5EF4-FFF2-40B4-BE49-F238E27FC236}">
                  <a16:creationId xmlns:a16="http://schemas.microsoft.com/office/drawing/2014/main" id="{C9A848C1-CA17-4927-A185-D01BA31E34D1}"/>
                </a:ext>
              </a:extLst>
            </p:cNvPr>
            <p:cNvSpPr/>
            <p:nvPr/>
          </p:nvSpPr>
          <p:spPr>
            <a:xfrm>
              <a:off x="457696" y="460040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Rectangle">
              <a:extLst>
                <a:ext uri="{FF2B5EF4-FFF2-40B4-BE49-F238E27FC236}">
                  <a16:creationId xmlns:a16="http://schemas.microsoft.com/office/drawing/2014/main" id="{60B3260A-6329-40F9-B24E-B5C9FE1EDA92}"/>
                </a:ext>
              </a:extLst>
            </p:cNvPr>
            <p:cNvSpPr/>
            <p:nvPr/>
          </p:nvSpPr>
          <p:spPr>
            <a:xfrm>
              <a:off x="548616" y="551427"/>
              <a:ext cx="866332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Rectangle">
              <a:extLst>
                <a:ext uri="{FF2B5EF4-FFF2-40B4-BE49-F238E27FC236}">
                  <a16:creationId xmlns:a16="http://schemas.microsoft.com/office/drawing/2014/main" id="{B5EF3599-FD81-4C2A-9F75-F848E8BD9A2C}"/>
                </a:ext>
              </a:extLst>
            </p:cNvPr>
            <p:cNvSpPr/>
            <p:nvPr/>
          </p:nvSpPr>
          <p:spPr>
            <a:xfrm>
              <a:off x="639536" y="642812"/>
              <a:ext cx="866332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Rectangle">
              <a:extLst>
                <a:ext uri="{FF2B5EF4-FFF2-40B4-BE49-F238E27FC236}">
                  <a16:creationId xmlns:a16="http://schemas.microsoft.com/office/drawing/2014/main" id="{B53DCAE9-FB81-4049-BB08-742A30C2C954}"/>
                </a:ext>
              </a:extLst>
            </p:cNvPr>
            <p:cNvSpPr/>
            <p:nvPr/>
          </p:nvSpPr>
          <p:spPr>
            <a:xfrm>
              <a:off x="742859" y="735546"/>
              <a:ext cx="866331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Rectangle">
              <a:extLst>
                <a:ext uri="{FF2B5EF4-FFF2-40B4-BE49-F238E27FC236}">
                  <a16:creationId xmlns:a16="http://schemas.microsoft.com/office/drawing/2014/main" id="{906F55D5-B0BF-42ED-81A9-5FE3E1E50778}"/>
                </a:ext>
              </a:extLst>
            </p:cNvPr>
            <p:cNvSpPr/>
            <p:nvPr/>
          </p:nvSpPr>
          <p:spPr>
            <a:xfrm>
              <a:off x="833779" y="826932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Rectangle">
              <a:extLst>
                <a:ext uri="{FF2B5EF4-FFF2-40B4-BE49-F238E27FC236}">
                  <a16:creationId xmlns:a16="http://schemas.microsoft.com/office/drawing/2014/main" id="{557378EF-5F00-4E11-A411-F79B29CA5C7E}"/>
                </a:ext>
              </a:extLst>
            </p:cNvPr>
            <p:cNvSpPr/>
            <p:nvPr/>
          </p:nvSpPr>
          <p:spPr>
            <a:xfrm>
              <a:off x="924700" y="918318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Rectangle">
              <a:extLst>
                <a:ext uri="{FF2B5EF4-FFF2-40B4-BE49-F238E27FC236}">
                  <a16:creationId xmlns:a16="http://schemas.microsoft.com/office/drawing/2014/main" id="{6B2282C3-BDC5-4057-B411-B62BE702769A}"/>
                </a:ext>
              </a:extLst>
            </p:cNvPr>
            <p:cNvSpPr/>
            <p:nvPr/>
          </p:nvSpPr>
          <p:spPr>
            <a:xfrm>
              <a:off x="1015620" y="1009704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Group">
            <a:extLst>
              <a:ext uri="{FF2B5EF4-FFF2-40B4-BE49-F238E27FC236}">
                <a16:creationId xmlns:a16="http://schemas.microsoft.com/office/drawing/2014/main" id="{209725A0-2C90-43C7-8161-4DA951E5EBB1}"/>
              </a:ext>
            </a:extLst>
          </p:cNvPr>
          <p:cNvGrpSpPr/>
          <p:nvPr/>
        </p:nvGrpSpPr>
        <p:grpSpPr>
          <a:xfrm>
            <a:off x="10366611" y="8341186"/>
            <a:ext cx="1870891" cy="1880474"/>
            <a:chOff x="0" y="0"/>
            <a:chExt cx="1870889" cy="1880472"/>
          </a:xfrm>
        </p:grpSpPr>
        <p:sp>
          <p:nvSpPr>
            <p:cNvPr id="112" name="Rectangle">
              <a:extLst>
                <a:ext uri="{FF2B5EF4-FFF2-40B4-BE49-F238E27FC236}">
                  <a16:creationId xmlns:a16="http://schemas.microsoft.com/office/drawing/2014/main" id="{667D77D7-B93A-47E6-B841-D2AD70A99613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Rectangle">
              <a:extLst>
                <a:ext uri="{FF2B5EF4-FFF2-40B4-BE49-F238E27FC236}">
                  <a16:creationId xmlns:a16="http://schemas.microsoft.com/office/drawing/2014/main" id="{DB197390-C1F7-4FC0-B1F5-459A40085C7F}"/>
                </a:ext>
              </a:extLst>
            </p:cNvPr>
            <p:cNvSpPr/>
            <p:nvPr/>
          </p:nvSpPr>
          <p:spPr>
            <a:xfrm>
              <a:off x="90919" y="91385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Rectangle">
              <a:extLst>
                <a:ext uri="{FF2B5EF4-FFF2-40B4-BE49-F238E27FC236}">
                  <a16:creationId xmlns:a16="http://schemas.microsoft.com/office/drawing/2014/main" id="{0F958792-7F91-42A6-BD49-FFBE389859C7}"/>
                </a:ext>
              </a:extLst>
            </p:cNvPr>
            <p:cNvSpPr/>
            <p:nvPr/>
          </p:nvSpPr>
          <p:spPr>
            <a:xfrm>
              <a:off x="181840" y="182772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Rectangle">
              <a:extLst>
                <a:ext uri="{FF2B5EF4-FFF2-40B4-BE49-F238E27FC236}">
                  <a16:creationId xmlns:a16="http://schemas.microsoft.com/office/drawing/2014/main" id="{9D3E965A-BDB9-4494-AD28-0825F7FFDB1E}"/>
                </a:ext>
              </a:extLst>
            </p:cNvPr>
            <p:cNvSpPr/>
            <p:nvPr/>
          </p:nvSpPr>
          <p:spPr>
            <a:xfrm>
              <a:off x="272761" y="274158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Rectangle">
              <a:extLst>
                <a:ext uri="{FF2B5EF4-FFF2-40B4-BE49-F238E27FC236}">
                  <a16:creationId xmlns:a16="http://schemas.microsoft.com/office/drawing/2014/main" id="{CB23452B-D203-4DB6-8FE0-16F4B8DB24A6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Rectangle">
              <a:extLst>
                <a:ext uri="{FF2B5EF4-FFF2-40B4-BE49-F238E27FC236}">
                  <a16:creationId xmlns:a16="http://schemas.microsoft.com/office/drawing/2014/main" id="{5CDEED56-E29C-4FEB-AAF4-78CD00D1B801}"/>
                </a:ext>
              </a:extLst>
            </p:cNvPr>
            <p:cNvSpPr/>
            <p:nvPr/>
          </p:nvSpPr>
          <p:spPr>
            <a:xfrm>
              <a:off x="457695" y="460040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Rectangle">
              <a:extLst>
                <a:ext uri="{FF2B5EF4-FFF2-40B4-BE49-F238E27FC236}">
                  <a16:creationId xmlns:a16="http://schemas.microsoft.com/office/drawing/2014/main" id="{5960F15D-6BD9-4765-A178-BF75CF214A7F}"/>
                </a:ext>
              </a:extLst>
            </p:cNvPr>
            <p:cNvSpPr/>
            <p:nvPr/>
          </p:nvSpPr>
          <p:spPr>
            <a:xfrm>
              <a:off x="548616" y="551427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Rectangle">
              <a:extLst>
                <a:ext uri="{FF2B5EF4-FFF2-40B4-BE49-F238E27FC236}">
                  <a16:creationId xmlns:a16="http://schemas.microsoft.com/office/drawing/2014/main" id="{55838DC0-4CB4-4BB2-89AD-6112A6403589}"/>
                </a:ext>
              </a:extLst>
            </p:cNvPr>
            <p:cNvSpPr/>
            <p:nvPr/>
          </p:nvSpPr>
          <p:spPr>
            <a:xfrm>
              <a:off x="639536" y="642812"/>
              <a:ext cx="866332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Rectangle">
              <a:extLst>
                <a:ext uri="{FF2B5EF4-FFF2-40B4-BE49-F238E27FC236}">
                  <a16:creationId xmlns:a16="http://schemas.microsoft.com/office/drawing/2014/main" id="{7728284F-BC16-4D00-93E0-5DA9BCA70102}"/>
                </a:ext>
              </a:extLst>
            </p:cNvPr>
            <p:cNvSpPr/>
            <p:nvPr/>
          </p:nvSpPr>
          <p:spPr>
            <a:xfrm>
              <a:off x="731798" y="735546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Rectangle">
              <a:extLst>
                <a:ext uri="{FF2B5EF4-FFF2-40B4-BE49-F238E27FC236}">
                  <a16:creationId xmlns:a16="http://schemas.microsoft.com/office/drawing/2014/main" id="{7DEE20A0-C5FD-4A3F-AE17-E2E916BA9DCB}"/>
                </a:ext>
              </a:extLst>
            </p:cNvPr>
            <p:cNvSpPr/>
            <p:nvPr/>
          </p:nvSpPr>
          <p:spPr>
            <a:xfrm>
              <a:off x="822717" y="826932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Rectangle">
              <a:extLst>
                <a:ext uri="{FF2B5EF4-FFF2-40B4-BE49-F238E27FC236}">
                  <a16:creationId xmlns:a16="http://schemas.microsoft.com/office/drawing/2014/main" id="{6CCAD5F7-74C6-4632-AF0F-A277B79E1FAA}"/>
                </a:ext>
              </a:extLst>
            </p:cNvPr>
            <p:cNvSpPr/>
            <p:nvPr/>
          </p:nvSpPr>
          <p:spPr>
            <a:xfrm>
              <a:off x="913638" y="918318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Rectangle">
              <a:extLst>
                <a:ext uri="{FF2B5EF4-FFF2-40B4-BE49-F238E27FC236}">
                  <a16:creationId xmlns:a16="http://schemas.microsoft.com/office/drawing/2014/main" id="{89C80D6D-C16A-4B3E-A6F8-3D0F5360BA0F}"/>
                </a:ext>
              </a:extLst>
            </p:cNvPr>
            <p:cNvSpPr/>
            <p:nvPr/>
          </p:nvSpPr>
          <p:spPr>
            <a:xfrm>
              <a:off x="1004558" y="1009704"/>
              <a:ext cx="866332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Line">
            <a:extLst>
              <a:ext uri="{FF2B5EF4-FFF2-40B4-BE49-F238E27FC236}">
                <a16:creationId xmlns:a16="http://schemas.microsoft.com/office/drawing/2014/main" id="{BDB1055C-60DF-4469-96C1-C01401B9C801}"/>
              </a:ext>
            </a:extLst>
          </p:cNvPr>
          <p:cNvSpPr/>
          <p:nvPr/>
        </p:nvSpPr>
        <p:spPr>
          <a:xfrm>
            <a:off x="6470035" y="9212459"/>
            <a:ext cx="969864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roup">
            <a:extLst>
              <a:ext uri="{FF2B5EF4-FFF2-40B4-BE49-F238E27FC236}">
                <a16:creationId xmlns:a16="http://schemas.microsoft.com/office/drawing/2014/main" id="{B889CB61-FB4C-4A7B-9360-596457B638C8}"/>
              </a:ext>
            </a:extLst>
          </p:cNvPr>
          <p:cNvGrpSpPr/>
          <p:nvPr/>
        </p:nvGrpSpPr>
        <p:grpSpPr>
          <a:xfrm>
            <a:off x="13296298" y="8333666"/>
            <a:ext cx="1870889" cy="1880474"/>
            <a:chOff x="0" y="0"/>
            <a:chExt cx="1870888" cy="1880472"/>
          </a:xfrm>
        </p:grpSpPr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F7CE075F-C7C5-4AD4-BD9D-F993549357E4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2F5D3473-7450-4DA3-97CE-BE84777FF5E8}"/>
                </a:ext>
              </a:extLst>
            </p:cNvPr>
            <p:cNvSpPr/>
            <p:nvPr/>
          </p:nvSpPr>
          <p:spPr>
            <a:xfrm>
              <a:off x="90919" y="91385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8C36B65F-456A-48F1-9E73-FD5B6A845424}"/>
                </a:ext>
              </a:extLst>
            </p:cNvPr>
            <p:cNvSpPr/>
            <p:nvPr/>
          </p:nvSpPr>
          <p:spPr>
            <a:xfrm>
              <a:off x="181840" y="182772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">
              <a:extLst>
                <a:ext uri="{FF2B5EF4-FFF2-40B4-BE49-F238E27FC236}">
                  <a16:creationId xmlns:a16="http://schemas.microsoft.com/office/drawing/2014/main" id="{01A54331-B3B3-4DD2-BF6C-8F0564A2BC3F}"/>
                </a:ext>
              </a:extLst>
            </p:cNvPr>
            <p:cNvSpPr/>
            <p:nvPr/>
          </p:nvSpPr>
          <p:spPr>
            <a:xfrm>
              <a:off x="272759" y="274158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Rectangle">
              <a:extLst>
                <a:ext uri="{FF2B5EF4-FFF2-40B4-BE49-F238E27FC236}">
                  <a16:creationId xmlns:a16="http://schemas.microsoft.com/office/drawing/2014/main" id="{ACB91E47-1C0D-48A9-9ABE-53013906D153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Rectangle">
              <a:extLst>
                <a:ext uri="{FF2B5EF4-FFF2-40B4-BE49-F238E27FC236}">
                  <a16:creationId xmlns:a16="http://schemas.microsoft.com/office/drawing/2014/main" id="{53673B9C-9A19-49A4-A881-2CE88EF8FAD6}"/>
                </a:ext>
              </a:extLst>
            </p:cNvPr>
            <p:cNvSpPr/>
            <p:nvPr/>
          </p:nvSpPr>
          <p:spPr>
            <a:xfrm>
              <a:off x="457695" y="460040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ectangle">
              <a:extLst>
                <a:ext uri="{FF2B5EF4-FFF2-40B4-BE49-F238E27FC236}">
                  <a16:creationId xmlns:a16="http://schemas.microsoft.com/office/drawing/2014/main" id="{FDB781B5-7CFB-4911-A793-BB13074B9682}"/>
                </a:ext>
              </a:extLst>
            </p:cNvPr>
            <p:cNvSpPr/>
            <p:nvPr/>
          </p:nvSpPr>
          <p:spPr>
            <a:xfrm>
              <a:off x="548616" y="551427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Rectangle">
              <a:extLst>
                <a:ext uri="{FF2B5EF4-FFF2-40B4-BE49-F238E27FC236}">
                  <a16:creationId xmlns:a16="http://schemas.microsoft.com/office/drawing/2014/main" id="{610A8895-19C3-49B9-9226-11BFB1951C18}"/>
                </a:ext>
              </a:extLst>
            </p:cNvPr>
            <p:cNvSpPr/>
            <p:nvPr/>
          </p:nvSpPr>
          <p:spPr>
            <a:xfrm>
              <a:off x="639535" y="642812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Rectangle">
              <a:extLst>
                <a:ext uri="{FF2B5EF4-FFF2-40B4-BE49-F238E27FC236}">
                  <a16:creationId xmlns:a16="http://schemas.microsoft.com/office/drawing/2014/main" id="{B4B8C1CA-B28A-413C-A45B-38F16B115978}"/>
                </a:ext>
              </a:extLst>
            </p:cNvPr>
            <p:cNvSpPr/>
            <p:nvPr/>
          </p:nvSpPr>
          <p:spPr>
            <a:xfrm>
              <a:off x="731798" y="735546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ectangle">
              <a:extLst>
                <a:ext uri="{FF2B5EF4-FFF2-40B4-BE49-F238E27FC236}">
                  <a16:creationId xmlns:a16="http://schemas.microsoft.com/office/drawing/2014/main" id="{2A4F5771-2CB7-4FE9-9462-417F662ABB78}"/>
                </a:ext>
              </a:extLst>
            </p:cNvPr>
            <p:cNvSpPr/>
            <p:nvPr/>
          </p:nvSpPr>
          <p:spPr>
            <a:xfrm>
              <a:off x="822717" y="826932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Rectangle">
              <a:extLst>
                <a:ext uri="{FF2B5EF4-FFF2-40B4-BE49-F238E27FC236}">
                  <a16:creationId xmlns:a16="http://schemas.microsoft.com/office/drawing/2014/main" id="{FC86E02E-D1AF-45D6-9444-EA125807EEAE}"/>
                </a:ext>
              </a:extLst>
            </p:cNvPr>
            <p:cNvSpPr/>
            <p:nvPr/>
          </p:nvSpPr>
          <p:spPr>
            <a:xfrm>
              <a:off x="913638" y="918318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Rectangle">
              <a:extLst>
                <a:ext uri="{FF2B5EF4-FFF2-40B4-BE49-F238E27FC236}">
                  <a16:creationId xmlns:a16="http://schemas.microsoft.com/office/drawing/2014/main" id="{40761E5F-B54B-4CAD-B68B-F7C7F65DB299}"/>
                </a:ext>
              </a:extLst>
            </p:cNvPr>
            <p:cNvSpPr/>
            <p:nvPr/>
          </p:nvSpPr>
          <p:spPr>
            <a:xfrm>
              <a:off x="1004557" y="1009704"/>
              <a:ext cx="866332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CB62C7E5-8477-4C63-9416-C72DF567D945}"/>
              </a:ext>
            </a:extLst>
          </p:cNvPr>
          <p:cNvSpPr/>
          <p:nvPr/>
        </p:nvSpPr>
        <p:spPr>
          <a:xfrm>
            <a:off x="19249680" y="7777282"/>
            <a:ext cx="623470" cy="2526389"/>
          </a:xfrm>
          <a:prstGeom prst="flowChartProcess">
            <a:avLst/>
          </a:prstGeom>
          <a:solidFill>
            <a:schemeClr val="bg1">
              <a:lumMod val="10000"/>
              <a:lumOff val="90000"/>
            </a:schemeClr>
          </a:solidFill>
          <a:ln w="57150">
            <a:solidFill>
              <a:schemeClr val="tx1">
                <a:lumMod val="50000"/>
              </a:schemeClr>
            </a:solidFill>
            <a:miter lim="400000"/>
          </a:ln>
          <a:effectLst/>
        </p:spPr>
        <p:txBody>
          <a:bodyPr vert="eaVert" lIns="50800" tIns="50800" rIns="50800" bIns="50800" rtlCol="0" anchor="ctr"/>
          <a:lstStyle/>
          <a:p>
            <a:r>
              <a:rPr lang="en-US" sz="4200" dirty="0">
                <a:solidFill>
                  <a:schemeClr val="tx1">
                    <a:lumMod val="50000"/>
                  </a:schemeClr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Classifier</a:t>
            </a:r>
          </a:p>
        </p:txBody>
      </p:sp>
      <p:sp>
        <p:nvSpPr>
          <p:cNvPr id="168" name="Line">
            <a:extLst>
              <a:ext uri="{FF2B5EF4-FFF2-40B4-BE49-F238E27FC236}">
                <a16:creationId xmlns:a16="http://schemas.microsoft.com/office/drawing/2014/main" id="{85BEEB0D-5623-49F4-B8DB-9F5C7DF05144}"/>
              </a:ext>
            </a:extLst>
          </p:cNvPr>
          <p:cNvSpPr/>
          <p:nvPr/>
        </p:nvSpPr>
        <p:spPr>
          <a:xfrm>
            <a:off x="20047561" y="9076733"/>
            <a:ext cx="969864" cy="1"/>
          </a:xfrm>
          <a:prstGeom prst="line">
            <a:avLst/>
          </a:prstGeom>
          <a:noFill/>
          <a:ln w="76200" cap="flat">
            <a:solidFill>
              <a:srgbClr val="5A5F5E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F4F16D-CF0E-4442-9789-1E29033EFC83}"/>
              </a:ext>
            </a:extLst>
          </p:cNvPr>
          <p:cNvSpPr/>
          <p:nvPr/>
        </p:nvSpPr>
        <p:spPr>
          <a:xfrm>
            <a:off x="1670967" y="8710057"/>
            <a:ext cx="1608134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A52D8EED-E32E-4CD8-A247-86E0EE7AAC4C}"/>
              </a:ext>
            </a:extLst>
          </p:cNvPr>
          <p:cNvSpPr/>
          <p:nvPr/>
        </p:nvSpPr>
        <p:spPr>
          <a:xfrm>
            <a:off x="20950942" y="8615805"/>
            <a:ext cx="303320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E05300-B4F3-43B1-B820-0427B8CFCB49}"/>
              </a:ext>
            </a:extLst>
          </p:cNvPr>
          <p:cNvGrpSpPr/>
          <p:nvPr/>
        </p:nvGrpSpPr>
        <p:grpSpPr>
          <a:xfrm>
            <a:off x="3008163" y="4471180"/>
            <a:ext cx="3929282" cy="3624637"/>
            <a:chOff x="2642403" y="4471180"/>
            <a:chExt cx="3929282" cy="3624637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A743C39C-F63C-4F98-995A-EB61C77544BB}"/>
                </a:ext>
              </a:extLst>
            </p:cNvPr>
            <p:cNvSpPr/>
            <p:nvPr/>
          </p:nvSpPr>
          <p:spPr>
            <a:xfrm>
              <a:off x="2642403" y="4471180"/>
              <a:ext cx="39292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  <a:cs typeface="Arial" panose="020B0604020202020204" pitchFamily="34" charset="0"/>
                </a:rPr>
                <a:t>Low-level features</a:t>
              </a:r>
              <a:endParaRPr lang="en-US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1" name="Picture 170" descr="A screen shot of a window&#10;&#10;Description generated with high confidence">
              <a:extLst>
                <a:ext uri="{FF2B5EF4-FFF2-40B4-BE49-F238E27FC236}">
                  <a16:creationId xmlns:a16="http://schemas.microsoft.com/office/drawing/2014/main" id="{B837BBA0-27E1-429D-9E67-CC72BEE09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34563" y="5241967"/>
              <a:ext cx="2023356" cy="195860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3CEFE8F-7C86-4DC2-A4E4-29A442268FF1}"/>
                </a:ext>
              </a:extLst>
            </p:cNvPr>
            <p:cNvCxnSpPr>
              <a:cxnSpLocks/>
            </p:cNvCxnSpPr>
            <p:nvPr/>
          </p:nvCxnSpPr>
          <p:spPr>
            <a:xfrm>
              <a:off x="4673434" y="7357788"/>
              <a:ext cx="0" cy="738029"/>
            </a:xfrm>
            <a:prstGeom prst="straightConnector1">
              <a:avLst/>
            </a:prstGeom>
            <a:noFill/>
            <a:ln w="57150" cap="flat">
              <a:solidFill>
                <a:schemeClr val="accent5">
                  <a:lumMod val="75000"/>
                </a:schemeClr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4251716-FB16-4FFE-87DB-EC2D34D2C0F1}"/>
              </a:ext>
            </a:extLst>
          </p:cNvPr>
          <p:cNvGrpSpPr/>
          <p:nvPr/>
        </p:nvGrpSpPr>
        <p:grpSpPr>
          <a:xfrm>
            <a:off x="8710437" y="4425891"/>
            <a:ext cx="3826690" cy="3669925"/>
            <a:chOff x="8344677" y="4425891"/>
            <a:chExt cx="3826690" cy="366992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245B58C-901F-4525-B7E0-F3FE56345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68962" y="5203287"/>
              <a:ext cx="1978123" cy="200977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C94D2DDB-0EF4-400E-9980-778D1057A000}"/>
                </a:ext>
              </a:extLst>
            </p:cNvPr>
            <p:cNvSpPr/>
            <p:nvPr/>
          </p:nvSpPr>
          <p:spPr>
            <a:xfrm>
              <a:off x="8344677" y="4425891"/>
              <a:ext cx="382669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  <a:cs typeface="Arial" panose="020B0604020202020204" pitchFamily="34" charset="0"/>
                </a:rPr>
                <a:t>Mid-level features</a:t>
              </a:r>
              <a:endParaRPr lang="en-US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2E1483E5-1DA8-4C9A-8890-80F0DDAC63D6}"/>
                </a:ext>
              </a:extLst>
            </p:cNvPr>
            <p:cNvCxnSpPr>
              <a:cxnSpLocks/>
            </p:cNvCxnSpPr>
            <p:nvPr/>
          </p:nvCxnSpPr>
          <p:spPr>
            <a:xfrm>
              <a:off x="10349052" y="7357787"/>
              <a:ext cx="0" cy="738029"/>
            </a:xfrm>
            <a:prstGeom prst="straightConnector1">
              <a:avLst/>
            </a:prstGeom>
            <a:noFill/>
            <a:ln w="57150" cap="flat">
              <a:solidFill>
                <a:schemeClr val="accent5">
                  <a:lumMod val="75000"/>
                </a:schemeClr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2AD59F9-3313-4C57-A53D-F0D37736066C}"/>
              </a:ext>
            </a:extLst>
          </p:cNvPr>
          <p:cNvGrpSpPr/>
          <p:nvPr/>
        </p:nvGrpSpPr>
        <p:grpSpPr>
          <a:xfrm>
            <a:off x="14664256" y="4465656"/>
            <a:ext cx="4031873" cy="3630159"/>
            <a:chOff x="14298496" y="4465656"/>
            <a:chExt cx="4031873" cy="3630159"/>
          </a:xfrm>
        </p:grpSpPr>
        <p:pic>
          <p:nvPicPr>
            <p:cNvPr id="12" name="Picture 11" descr="A group of people in different colors&#10;&#10;Description generated with high confidence">
              <a:extLst>
                <a:ext uri="{FF2B5EF4-FFF2-40B4-BE49-F238E27FC236}">
                  <a16:creationId xmlns:a16="http://schemas.microsoft.com/office/drawing/2014/main" id="{4B082B6E-2088-4308-85F8-2B039146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74511" y="5213007"/>
              <a:ext cx="2020006" cy="203642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48160DD0-61FA-4CD0-AB0B-B4D0E319C170}"/>
                </a:ext>
              </a:extLst>
            </p:cNvPr>
            <p:cNvSpPr/>
            <p:nvPr/>
          </p:nvSpPr>
          <p:spPr>
            <a:xfrm>
              <a:off x="14298496" y="4465656"/>
              <a:ext cx="403187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  <a:cs typeface="Arial" panose="020B0604020202020204" pitchFamily="34" charset="0"/>
                </a:rPr>
                <a:t>High-level features</a:t>
              </a:r>
              <a:endParaRPr lang="en-US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35AFCEE1-0B14-464E-A547-C4CE4EFD68CD}"/>
                </a:ext>
              </a:extLst>
            </p:cNvPr>
            <p:cNvCxnSpPr>
              <a:cxnSpLocks/>
            </p:cNvCxnSpPr>
            <p:nvPr/>
          </p:nvCxnSpPr>
          <p:spPr>
            <a:xfrm>
              <a:off x="16226479" y="7357786"/>
              <a:ext cx="0" cy="738029"/>
            </a:xfrm>
            <a:prstGeom prst="straightConnector1">
              <a:avLst/>
            </a:prstGeom>
            <a:noFill/>
            <a:ln w="57150" cap="flat">
              <a:solidFill>
                <a:schemeClr val="accent5">
                  <a:lumMod val="75000"/>
                </a:schemeClr>
              </a:solidFill>
              <a:prstDash val="solid"/>
              <a:miter lim="400000"/>
              <a:headEnd type="triangl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pic>
        <p:nvPicPr>
          <p:cNvPr id="26" name="Picture 25" descr="A couple of zebra standing on top of a dry grass field&#10;&#10;Description generated with very high confidence">
            <a:extLst>
              <a:ext uri="{FF2B5EF4-FFF2-40B4-BE49-F238E27FC236}">
                <a16:creationId xmlns:a16="http://schemas.microsoft.com/office/drawing/2014/main" id="{7A42D422-E2F7-46B1-8D92-8660E20B4DF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32" y="8058888"/>
            <a:ext cx="2888189" cy="2306133"/>
          </a:xfrm>
          <a:prstGeom prst="rect">
            <a:avLst/>
          </a:prstGeom>
        </p:spPr>
      </p:pic>
      <p:grpSp>
        <p:nvGrpSpPr>
          <p:cNvPr id="190" name="Group">
            <a:extLst>
              <a:ext uri="{FF2B5EF4-FFF2-40B4-BE49-F238E27FC236}">
                <a16:creationId xmlns:a16="http://schemas.microsoft.com/office/drawing/2014/main" id="{4C61D172-67F2-4984-988E-3FF554BCFC11}"/>
              </a:ext>
            </a:extLst>
          </p:cNvPr>
          <p:cNvGrpSpPr/>
          <p:nvPr/>
        </p:nvGrpSpPr>
        <p:grpSpPr>
          <a:xfrm>
            <a:off x="4624602" y="8330934"/>
            <a:ext cx="1779971" cy="1766853"/>
            <a:chOff x="0" y="0"/>
            <a:chExt cx="1779969" cy="1766850"/>
          </a:xfrm>
        </p:grpSpPr>
        <p:sp>
          <p:nvSpPr>
            <p:cNvPr id="191" name="Rectangle">
              <a:extLst>
                <a:ext uri="{FF2B5EF4-FFF2-40B4-BE49-F238E27FC236}">
                  <a16:creationId xmlns:a16="http://schemas.microsoft.com/office/drawing/2014/main" id="{E0D871E0-B7EA-4F83-B346-B12527C9AA22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Rectangle">
              <a:extLst>
                <a:ext uri="{FF2B5EF4-FFF2-40B4-BE49-F238E27FC236}">
                  <a16:creationId xmlns:a16="http://schemas.microsoft.com/office/drawing/2014/main" id="{8E045404-CDFE-4507-A055-16AAA76880C7}"/>
                </a:ext>
              </a:extLst>
            </p:cNvPr>
            <p:cNvSpPr/>
            <p:nvPr/>
          </p:nvSpPr>
          <p:spPr>
            <a:xfrm>
              <a:off x="90921" y="91386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Rectangle">
              <a:extLst>
                <a:ext uri="{FF2B5EF4-FFF2-40B4-BE49-F238E27FC236}">
                  <a16:creationId xmlns:a16="http://schemas.microsoft.com/office/drawing/2014/main" id="{16F783F0-7410-4489-A6C2-CCA6307A6836}"/>
                </a:ext>
              </a:extLst>
            </p:cNvPr>
            <p:cNvSpPr/>
            <p:nvPr/>
          </p:nvSpPr>
          <p:spPr>
            <a:xfrm>
              <a:off x="181841" y="182772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Rectangle">
              <a:extLst>
                <a:ext uri="{FF2B5EF4-FFF2-40B4-BE49-F238E27FC236}">
                  <a16:creationId xmlns:a16="http://schemas.microsoft.com/office/drawing/2014/main" id="{D069BCC5-3C6E-4732-873F-DB634FAAF8C6}"/>
                </a:ext>
              </a:extLst>
            </p:cNvPr>
            <p:cNvSpPr/>
            <p:nvPr/>
          </p:nvSpPr>
          <p:spPr>
            <a:xfrm>
              <a:off x="272761" y="274158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Rectangle">
              <a:extLst>
                <a:ext uri="{FF2B5EF4-FFF2-40B4-BE49-F238E27FC236}">
                  <a16:creationId xmlns:a16="http://schemas.microsoft.com/office/drawing/2014/main" id="{CEAE56A8-AC7F-4275-BA98-941BEA033CD5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Rectangle">
              <a:extLst>
                <a:ext uri="{FF2B5EF4-FFF2-40B4-BE49-F238E27FC236}">
                  <a16:creationId xmlns:a16="http://schemas.microsoft.com/office/drawing/2014/main" id="{245FDE00-235A-48AF-83E5-909F57D66683}"/>
                </a:ext>
              </a:extLst>
            </p:cNvPr>
            <p:cNvSpPr/>
            <p:nvPr/>
          </p:nvSpPr>
          <p:spPr>
            <a:xfrm>
              <a:off x="457696" y="460041"/>
              <a:ext cx="866332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Rectangle">
              <a:extLst>
                <a:ext uri="{FF2B5EF4-FFF2-40B4-BE49-F238E27FC236}">
                  <a16:creationId xmlns:a16="http://schemas.microsoft.com/office/drawing/2014/main" id="{06783A56-CF81-47C5-9A02-BB7CB9DD18AC}"/>
                </a:ext>
              </a:extLst>
            </p:cNvPr>
            <p:cNvSpPr/>
            <p:nvPr/>
          </p:nvSpPr>
          <p:spPr>
            <a:xfrm>
              <a:off x="548616" y="551427"/>
              <a:ext cx="866332" cy="87076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Rectangle">
              <a:extLst>
                <a:ext uri="{FF2B5EF4-FFF2-40B4-BE49-F238E27FC236}">
                  <a16:creationId xmlns:a16="http://schemas.microsoft.com/office/drawing/2014/main" id="{3775E43A-72FD-4617-B69C-31C271652164}"/>
                </a:ext>
              </a:extLst>
            </p:cNvPr>
            <p:cNvSpPr/>
            <p:nvPr/>
          </p:nvSpPr>
          <p:spPr>
            <a:xfrm>
              <a:off x="548616" y="551427"/>
              <a:ext cx="866332" cy="87076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Rectangle">
              <a:extLst>
                <a:ext uri="{FF2B5EF4-FFF2-40B4-BE49-F238E27FC236}">
                  <a16:creationId xmlns:a16="http://schemas.microsoft.com/office/drawing/2014/main" id="{E5A6D69C-5E88-47EF-9545-D938B6144822}"/>
                </a:ext>
              </a:extLst>
            </p:cNvPr>
            <p:cNvSpPr/>
            <p:nvPr/>
          </p:nvSpPr>
          <p:spPr>
            <a:xfrm>
              <a:off x="637107" y="629252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Rectangle">
              <a:extLst>
                <a:ext uri="{FF2B5EF4-FFF2-40B4-BE49-F238E27FC236}">
                  <a16:creationId xmlns:a16="http://schemas.microsoft.com/office/drawing/2014/main" id="{BC573824-5326-4479-B2EA-078BD7DF1376}"/>
                </a:ext>
              </a:extLst>
            </p:cNvPr>
            <p:cNvSpPr/>
            <p:nvPr/>
          </p:nvSpPr>
          <p:spPr>
            <a:xfrm>
              <a:off x="723167" y="715753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Rectangle">
              <a:extLst>
                <a:ext uri="{FF2B5EF4-FFF2-40B4-BE49-F238E27FC236}">
                  <a16:creationId xmlns:a16="http://schemas.microsoft.com/office/drawing/2014/main" id="{0AC2E84B-58C2-43C8-B247-FA008E873656}"/>
                </a:ext>
              </a:extLst>
            </p:cNvPr>
            <p:cNvSpPr/>
            <p:nvPr/>
          </p:nvSpPr>
          <p:spPr>
            <a:xfrm>
              <a:off x="814087" y="807139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Rectangle">
              <a:extLst>
                <a:ext uri="{FF2B5EF4-FFF2-40B4-BE49-F238E27FC236}">
                  <a16:creationId xmlns:a16="http://schemas.microsoft.com/office/drawing/2014/main" id="{28E96204-11C0-42AA-8ED1-F29F8CF01819}"/>
                </a:ext>
              </a:extLst>
            </p:cNvPr>
            <p:cNvSpPr/>
            <p:nvPr/>
          </p:nvSpPr>
          <p:spPr>
            <a:xfrm>
              <a:off x="814087" y="807139"/>
              <a:ext cx="866331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Rectangle">
              <a:extLst>
                <a:ext uri="{FF2B5EF4-FFF2-40B4-BE49-F238E27FC236}">
                  <a16:creationId xmlns:a16="http://schemas.microsoft.com/office/drawing/2014/main" id="{5A9C803E-6512-48C1-94A2-FEC9CC142830}"/>
                </a:ext>
              </a:extLst>
            </p:cNvPr>
            <p:cNvSpPr/>
            <p:nvPr/>
          </p:nvSpPr>
          <p:spPr>
            <a:xfrm>
              <a:off x="913638" y="896082"/>
              <a:ext cx="866332" cy="870769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4" name="Group">
            <a:extLst>
              <a:ext uri="{FF2B5EF4-FFF2-40B4-BE49-F238E27FC236}">
                <a16:creationId xmlns:a16="http://schemas.microsoft.com/office/drawing/2014/main" id="{28AED794-D439-4976-8FE2-9171C80A8467}"/>
              </a:ext>
            </a:extLst>
          </p:cNvPr>
          <p:cNvGrpSpPr/>
          <p:nvPr/>
        </p:nvGrpSpPr>
        <p:grpSpPr>
          <a:xfrm>
            <a:off x="7467349" y="8341189"/>
            <a:ext cx="1881952" cy="1880474"/>
            <a:chOff x="0" y="0"/>
            <a:chExt cx="1881950" cy="1880472"/>
          </a:xfrm>
        </p:grpSpPr>
        <p:sp>
          <p:nvSpPr>
            <p:cNvPr id="205" name="Rectangle">
              <a:extLst>
                <a:ext uri="{FF2B5EF4-FFF2-40B4-BE49-F238E27FC236}">
                  <a16:creationId xmlns:a16="http://schemas.microsoft.com/office/drawing/2014/main" id="{75F298E5-7FF4-4ACA-8BAA-8E7DBB829498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Rectangle">
              <a:extLst>
                <a:ext uri="{FF2B5EF4-FFF2-40B4-BE49-F238E27FC236}">
                  <a16:creationId xmlns:a16="http://schemas.microsoft.com/office/drawing/2014/main" id="{EB0BD22F-2E7F-4267-8A28-F792A3C6B815}"/>
                </a:ext>
              </a:extLst>
            </p:cNvPr>
            <p:cNvSpPr/>
            <p:nvPr/>
          </p:nvSpPr>
          <p:spPr>
            <a:xfrm>
              <a:off x="90920" y="91385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Rectangle">
              <a:extLst>
                <a:ext uri="{FF2B5EF4-FFF2-40B4-BE49-F238E27FC236}">
                  <a16:creationId xmlns:a16="http://schemas.microsoft.com/office/drawing/2014/main" id="{AB498337-546B-43E2-AEAE-E927685DB8F8}"/>
                </a:ext>
              </a:extLst>
            </p:cNvPr>
            <p:cNvSpPr/>
            <p:nvPr/>
          </p:nvSpPr>
          <p:spPr>
            <a:xfrm>
              <a:off x="181841" y="182772"/>
              <a:ext cx="866331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Rectangle">
              <a:extLst>
                <a:ext uri="{FF2B5EF4-FFF2-40B4-BE49-F238E27FC236}">
                  <a16:creationId xmlns:a16="http://schemas.microsoft.com/office/drawing/2014/main" id="{BA6DE997-759C-4E06-AC03-AA61001ED9B1}"/>
                </a:ext>
              </a:extLst>
            </p:cNvPr>
            <p:cNvSpPr/>
            <p:nvPr/>
          </p:nvSpPr>
          <p:spPr>
            <a:xfrm>
              <a:off x="272761" y="274158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Rectangle">
              <a:extLst>
                <a:ext uri="{FF2B5EF4-FFF2-40B4-BE49-F238E27FC236}">
                  <a16:creationId xmlns:a16="http://schemas.microsoft.com/office/drawing/2014/main" id="{8B83DF1E-0290-4991-97E8-F0B648F4FDD3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Rectangle">
              <a:extLst>
                <a:ext uri="{FF2B5EF4-FFF2-40B4-BE49-F238E27FC236}">
                  <a16:creationId xmlns:a16="http://schemas.microsoft.com/office/drawing/2014/main" id="{4AA245AF-F678-4F7B-9223-7FB71647C741}"/>
                </a:ext>
              </a:extLst>
            </p:cNvPr>
            <p:cNvSpPr/>
            <p:nvPr/>
          </p:nvSpPr>
          <p:spPr>
            <a:xfrm>
              <a:off x="457696" y="460040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Rectangle">
              <a:extLst>
                <a:ext uri="{FF2B5EF4-FFF2-40B4-BE49-F238E27FC236}">
                  <a16:creationId xmlns:a16="http://schemas.microsoft.com/office/drawing/2014/main" id="{3D1F4C05-F17D-42C9-97EA-484361A4E06F}"/>
                </a:ext>
              </a:extLst>
            </p:cNvPr>
            <p:cNvSpPr/>
            <p:nvPr/>
          </p:nvSpPr>
          <p:spPr>
            <a:xfrm>
              <a:off x="548616" y="551427"/>
              <a:ext cx="866332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Rectangle">
              <a:extLst>
                <a:ext uri="{FF2B5EF4-FFF2-40B4-BE49-F238E27FC236}">
                  <a16:creationId xmlns:a16="http://schemas.microsoft.com/office/drawing/2014/main" id="{4E74282D-E5C7-429F-808A-459B7DFFFCE6}"/>
                </a:ext>
              </a:extLst>
            </p:cNvPr>
            <p:cNvSpPr/>
            <p:nvPr/>
          </p:nvSpPr>
          <p:spPr>
            <a:xfrm>
              <a:off x="639536" y="642812"/>
              <a:ext cx="866332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Rectangle">
              <a:extLst>
                <a:ext uri="{FF2B5EF4-FFF2-40B4-BE49-F238E27FC236}">
                  <a16:creationId xmlns:a16="http://schemas.microsoft.com/office/drawing/2014/main" id="{152B885B-CDAB-43C7-9C4F-C933CDBE450A}"/>
                </a:ext>
              </a:extLst>
            </p:cNvPr>
            <p:cNvSpPr/>
            <p:nvPr/>
          </p:nvSpPr>
          <p:spPr>
            <a:xfrm>
              <a:off x="742859" y="735546"/>
              <a:ext cx="866331" cy="87076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Rectangle">
              <a:extLst>
                <a:ext uri="{FF2B5EF4-FFF2-40B4-BE49-F238E27FC236}">
                  <a16:creationId xmlns:a16="http://schemas.microsoft.com/office/drawing/2014/main" id="{BC1BE48D-DF81-419B-8C92-654137D28135}"/>
                </a:ext>
              </a:extLst>
            </p:cNvPr>
            <p:cNvSpPr/>
            <p:nvPr/>
          </p:nvSpPr>
          <p:spPr>
            <a:xfrm>
              <a:off x="833779" y="826932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Rectangle">
              <a:extLst>
                <a:ext uri="{FF2B5EF4-FFF2-40B4-BE49-F238E27FC236}">
                  <a16:creationId xmlns:a16="http://schemas.microsoft.com/office/drawing/2014/main" id="{31136C32-8759-4126-ACA9-25CC3D391C35}"/>
                </a:ext>
              </a:extLst>
            </p:cNvPr>
            <p:cNvSpPr/>
            <p:nvPr/>
          </p:nvSpPr>
          <p:spPr>
            <a:xfrm>
              <a:off x="924700" y="918318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Rectangle">
              <a:extLst>
                <a:ext uri="{FF2B5EF4-FFF2-40B4-BE49-F238E27FC236}">
                  <a16:creationId xmlns:a16="http://schemas.microsoft.com/office/drawing/2014/main" id="{8FCD51FF-30C6-4B78-B7B4-EC7D4355AF7B}"/>
                </a:ext>
              </a:extLst>
            </p:cNvPr>
            <p:cNvSpPr/>
            <p:nvPr/>
          </p:nvSpPr>
          <p:spPr>
            <a:xfrm>
              <a:off x="1015620" y="1009704"/>
              <a:ext cx="866331" cy="870769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7" name="Group">
            <a:extLst>
              <a:ext uri="{FF2B5EF4-FFF2-40B4-BE49-F238E27FC236}">
                <a16:creationId xmlns:a16="http://schemas.microsoft.com/office/drawing/2014/main" id="{84282377-9121-4E33-8DC6-7060CB899D41}"/>
              </a:ext>
            </a:extLst>
          </p:cNvPr>
          <p:cNvGrpSpPr/>
          <p:nvPr/>
        </p:nvGrpSpPr>
        <p:grpSpPr>
          <a:xfrm>
            <a:off x="10366614" y="8341188"/>
            <a:ext cx="1870891" cy="1880474"/>
            <a:chOff x="0" y="0"/>
            <a:chExt cx="1870889" cy="1880472"/>
          </a:xfrm>
        </p:grpSpPr>
        <p:sp>
          <p:nvSpPr>
            <p:cNvPr id="218" name="Rectangle">
              <a:extLst>
                <a:ext uri="{FF2B5EF4-FFF2-40B4-BE49-F238E27FC236}">
                  <a16:creationId xmlns:a16="http://schemas.microsoft.com/office/drawing/2014/main" id="{BDBE0E35-E24A-48F0-8F1D-7C73EDA01E48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Rectangle">
              <a:extLst>
                <a:ext uri="{FF2B5EF4-FFF2-40B4-BE49-F238E27FC236}">
                  <a16:creationId xmlns:a16="http://schemas.microsoft.com/office/drawing/2014/main" id="{F28EF52F-032E-48FE-BDB2-B7BECD453E47}"/>
                </a:ext>
              </a:extLst>
            </p:cNvPr>
            <p:cNvSpPr/>
            <p:nvPr/>
          </p:nvSpPr>
          <p:spPr>
            <a:xfrm>
              <a:off x="90919" y="91385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Rectangle">
              <a:extLst>
                <a:ext uri="{FF2B5EF4-FFF2-40B4-BE49-F238E27FC236}">
                  <a16:creationId xmlns:a16="http://schemas.microsoft.com/office/drawing/2014/main" id="{10106605-2FF5-4AF2-A463-9C0A645FF58E}"/>
                </a:ext>
              </a:extLst>
            </p:cNvPr>
            <p:cNvSpPr/>
            <p:nvPr/>
          </p:nvSpPr>
          <p:spPr>
            <a:xfrm>
              <a:off x="181840" y="182772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Rectangle">
              <a:extLst>
                <a:ext uri="{FF2B5EF4-FFF2-40B4-BE49-F238E27FC236}">
                  <a16:creationId xmlns:a16="http://schemas.microsoft.com/office/drawing/2014/main" id="{DD5E3821-2FD2-4B90-A18F-0ACC06516F04}"/>
                </a:ext>
              </a:extLst>
            </p:cNvPr>
            <p:cNvSpPr/>
            <p:nvPr/>
          </p:nvSpPr>
          <p:spPr>
            <a:xfrm>
              <a:off x="272761" y="274158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Rectangle">
              <a:extLst>
                <a:ext uri="{FF2B5EF4-FFF2-40B4-BE49-F238E27FC236}">
                  <a16:creationId xmlns:a16="http://schemas.microsoft.com/office/drawing/2014/main" id="{4E29BAF5-73A1-4D9B-BD77-158450ABB328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Rectangle">
              <a:extLst>
                <a:ext uri="{FF2B5EF4-FFF2-40B4-BE49-F238E27FC236}">
                  <a16:creationId xmlns:a16="http://schemas.microsoft.com/office/drawing/2014/main" id="{3E2BEE08-06CB-4A99-A4D0-0387793FBC17}"/>
                </a:ext>
              </a:extLst>
            </p:cNvPr>
            <p:cNvSpPr/>
            <p:nvPr/>
          </p:nvSpPr>
          <p:spPr>
            <a:xfrm>
              <a:off x="457695" y="460040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Rectangle">
              <a:extLst>
                <a:ext uri="{FF2B5EF4-FFF2-40B4-BE49-F238E27FC236}">
                  <a16:creationId xmlns:a16="http://schemas.microsoft.com/office/drawing/2014/main" id="{766B76C9-AA82-4FFA-BED3-04F9B8969666}"/>
                </a:ext>
              </a:extLst>
            </p:cNvPr>
            <p:cNvSpPr/>
            <p:nvPr/>
          </p:nvSpPr>
          <p:spPr>
            <a:xfrm>
              <a:off x="548616" y="551427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Rectangle">
              <a:extLst>
                <a:ext uri="{FF2B5EF4-FFF2-40B4-BE49-F238E27FC236}">
                  <a16:creationId xmlns:a16="http://schemas.microsoft.com/office/drawing/2014/main" id="{E03A0AF4-E0E2-4BFB-8F93-0E8D7D057D2A}"/>
                </a:ext>
              </a:extLst>
            </p:cNvPr>
            <p:cNvSpPr/>
            <p:nvPr/>
          </p:nvSpPr>
          <p:spPr>
            <a:xfrm>
              <a:off x="639536" y="642812"/>
              <a:ext cx="866332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Rectangle">
              <a:extLst>
                <a:ext uri="{FF2B5EF4-FFF2-40B4-BE49-F238E27FC236}">
                  <a16:creationId xmlns:a16="http://schemas.microsoft.com/office/drawing/2014/main" id="{CC42FF38-5C3F-4B1F-B15B-63D4F131C814}"/>
                </a:ext>
              </a:extLst>
            </p:cNvPr>
            <p:cNvSpPr/>
            <p:nvPr/>
          </p:nvSpPr>
          <p:spPr>
            <a:xfrm>
              <a:off x="731798" y="735546"/>
              <a:ext cx="866331" cy="87076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Rectangle">
              <a:extLst>
                <a:ext uri="{FF2B5EF4-FFF2-40B4-BE49-F238E27FC236}">
                  <a16:creationId xmlns:a16="http://schemas.microsoft.com/office/drawing/2014/main" id="{E2666FED-84CA-4650-9827-9BA6385FA5B8}"/>
                </a:ext>
              </a:extLst>
            </p:cNvPr>
            <p:cNvSpPr/>
            <p:nvPr/>
          </p:nvSpPr>
          <p:spPr>
            <a:xfrm>
              <a:off x="822717" y="826932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Rectangle">
              <a:extLst>
                <a:ext uri="{FF2B5EF4-FFF2-40B4-BE49-F238E27FC236}">
                  <a16:creationId xmlns:a16="http://schemas.microsoft.com/office/drawing/2014/main" id="{B8E57A38-6519-4A80-9969-F8476F4264DB}"/>
                </a:ext>
              </a:extLst>
            </p:cNvPr>
            <p:cNvSpPr/>
            <p:nvPr/>
          </p:nvSpPr>
          <p:spPr>
            <a:xfrm>
              <a:off x="913638" y="918318"/>
              <a:ext cx="866331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Rectangle">
              <a:extLst>
                <a:ext uri="{FF2B5EF4-FFF2-40B4-BE49-F238E27FC236}">
                  <a16:creationId xmlns:a16="http://schemas.microsoft.com/office/drawing/2014/main" id="{F32FE3B8-37AF-4ACB-978A-535730DC5B93}"/>
                </a:ext>
              </a:extLst>
            </p:cNvPr>
            <p:cNvSpPr/>
            <p:nvPr/>
          </p:nvSpPr>
          <p:spPr>
            <a:xfrm>
              <a:off x="1004558" y="1009704"/>
              <a:ext cx="866332" cy="870769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0" name="Group">
            <a:extLst>
              <a:ext uri="{FF2B5EF4-FFF2-40B4-BE49-F238E27FC236}">
                <a16:creationId xmlns:a16="http://schemas.microsoft.com/office/drawing/2014/main" id="{7C388C7A-C7FF-4F20-99D5-F03C30A1C9BB}"/>
              </a:ext>
            </a:extLst>
          </p:cNvPr>
          <p:cNvGrpSpPr/>
          <p:nvPr/>
        </p:nvGrpSpPr>
        <p:grpSpPr>
          <a:xfrm>
            <a:off x="13296298" y="8333666"/>
            <a:ext cx="1870889" cy="1880474"/>
            <a:chOff x="0" y="0"/>
            <a:chExt cx="1870888" cy="1880472"/>
          </a:xfrm>
        </p:grpSpPr>
        <p:sp>
          <p:nvSpPr>
            <p:cNvPr id="231" name="Rectangle">
              <a:extLst>
                <a:ext uri="{FF2B5EF4-FFF2-40B4-BE49-F238E27FC236}">
                  <a16:creationId xmlns:a16="http://schemas.microsoft.com/office/drawing/2014/main" id="{DD88A047-0212-4979-9210-D4B094FE99A9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Rectangle">
              <a:extLst>
                <a:ext uri="{FF2B5EF4-FFF2-40B4-BE49-F238E27FC236}">
                  <a16:creationId xmlns:a16="http://schemas.microsoft.com/office/drawing/2014/main" id="{A6B4980D-017F-44A3-84B3-FC85AEBAABE6}"/>
                </a:ext>
              </a:extLst>
            </p:cNvPr>
            <p:cNvSpPr/>
            <p:nvPr/>
          </p:nvSpPr>
          <p:spPr>
            <a:xfrm>
              <a:off x="90919" y="91385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Rectangle">
              <a:extLst>
                <a:ext uri="{FF2B5EF4-FFF2-40B4-BE49-F238E27FC236}">
                  <a16:creationId xmlns:a16="http://schemas.microsoft.com/office/drawing/2014/main" id="{B41A057E-8397-4200-BD3F-7D21D4658F49}"/>
                </a:ext>
              </a:extLst>
            </p:cNvPr>
            <p:cNvSpPr/>
            <p:nvPr/>
          </p:nvSpPr>
          <p:spPr>
            <a:xfrm>
              <a:off x="181840" y="182772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Rectangle">
              <a:extLst>
                <a:ext uri="{FF2B5EF4-FFF2-40B4-BE49-F238E27FC236}">
                  <a16:creationId xmlns:a16="http://schemas.microsoft.com/office/drawing/2014/main" id="{BAC62580-9B8E-4141-85EB-02776CDA6B53}"/>
                </a:ext>
              </a:extLst>
            </p:cNvPr>
            <p:cNvSpPr/>
            <p:nvPr/>
          </p:nvSpPr>
          <p:spPr>
            <a:xfrm>
              <a:off x="272759" y="274158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Rectangle">
              <a:extLst>
                <a:ext uri="{FF2B5EF4-FFF2-40B4-BE49-F238E27FC236}">
                  <a16:creationId xmlns:a16="http://schemas.microsoft.com/office/drawing/2014/main" id="{235978B2-0654-4805-9183-E2FAC9DE7AF3}"/>
                </a:ext>
              </a:extLst>
            </p:cNvPr>
            <p:cNvSpPr/>
            <p:nvPr/>
          </p:nvSpPr>
          <p:spPr>
            <a:xfrm>
              <a:off x="366776" y="368654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Rectangle">
              <a:extLst>
                <a:ext uri="{FF2B5EF4-FFF2-40B4-BE49-F238E27FC236}">
                  <a16:creationId xmlns:a16="http://schemas.microsoft.com/office/drawing/2014/main" id="{778890ED-5F55-4AB7-B025-130DB8B9117E}"/>
                </a:ext>
              </a:extLst>
            </p:cNvPr>
            <p:cNvSpPr/>
            <p:nvPr/>
          </p:nvSpPr>
          <p:spPr>
            <a:xfrm>
              <a:off x="457695" y="460040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Rectangle">
              <a:extLst>
                <a:ext uri="{FF2B5EF4-FFF2-40B4-BE49-F238E27FC236}">
                  <a16:creationId xmlns:a16="http://schemas.microsoft.com/office/drawing/2014/main" id="{0974A6EF-A643-49D0-A8F3-A2E30D892595}"/>
                </a:ext>
              </a:extLst>
            </p:cNvPr>
            <p:cNvSpPr/>
            <p:nvPr/>
          </p:nvSpPr>
          <p:spPr>
            <a:xfrm>
              <a:off x="548616" y="551427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Rectangle">
              <a:extLst>
                <a:ext uri="{FF2B5EF4-FFF2-40B4-BE49-F238E27FC236}">
                  <a16:creationId xmlns:a16="http://schemas.microsoft.com/office/drawing/2014/main" id="{A6B4994E-2B82-4728-B3DA-216CE8EC908D}"/>
                </a:ext>
              </a:extLst>
            </p:cNvPr>
            <p:cNvSpPr/>
            <p:nvPr/>
          </p:nvSpPr>
          <p:spPr>
            <a:xfrm>
              <a:off x="639535" y="642812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Rectangle">
              <a:extLst>
                <a:ext uri="{FF2B5EF4-FFF2-40B4-BE49-F238E27FC236}">
                  <a16:creationId xmlns:a16="http://schemas.microsoft.com/office/drawing/2014/main" id="{423703DE-D50F-49B9-8865-2672661CF744}"/>
                </a:ext>
              </a:extLst>
            </p:cNvPr>
            <p:cNvSpPr/>
            <p:nvPr/>
          </p:nvSpPr>
          <p:spPr>
            <a:xfrm>
              <a:off x="731798" y="735546"/>
              <a:ext cx="866331" cy="87076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Rectangle">
              <a:extLst>
                <a:ext uri="{FF2B5EF4-FFF2-40B4-BE49-F238E27FC236}">
                  <a16:creationId xmlns:a16="http://schemas.microsoft.com/office/drawing/2014/main" id="{C191B1B8-1BF6-4B68-969C-13918094EF71}"/>
                </a:ext>
              </a:extLst>
            </p:cNvPr>
            <p:cNvSpPr/>
            <p:nvPr/>
          </p:nvSpPr>
          <p:spPr>
            <a:xfrm>
              <a:off x="822717" y="826932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Rectangle">
              <a:extLst>
                <a:ext uri="{FF2B5EF4-FFF2-40B4-BE49-F238E27FC236}">
                  <a16:creationId xmlns:a16="http://schemas.microsoft.com/office/drawing/2014/main" id="{8AB7C67B-898D-478F-99D8-65ECEC80EEB2}"/>
                </a:ext>
              </a:extLst>
            </p:cNvPr>
            <p:cNvSpPr/>
            <p:nvPr/>
          </p:nvSpPr>
          <p:spPr>
            <a:xfrm>
              <a:off x="913638" y="918318"/>
              <a:ext cx="866331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Rectangle">
              <a:extLst>
                <a:ext uri="{FF2B5EF4-FFF2-40B4-BE49-F238E27FC236}">
                  <a16:creationId xmlns:a16="http://schemas.microsoft.com/office/drawing/2014/main" id="{34A13A6F-96EC-4A02-BDD8-BB7FAC42C3A0}"/>
                </a:ext>
              </a:extLst>
            </p:cNvPr>
            <p:cNvSpPr/>
            <p:nvPr/>
          </p:nvSpPr>
          <p:spPr>
            <a:xfrm>
              <a:off x="1004557" y="1009704"/>
              <a:ext cx="866332" cy="870769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3" name="Group">
            <a:extLst>
              <a:ext uri="{FF2B5EF4-FFF2-40B4-BE49-F238E27FC236}">
                <a16:creationId xmlns:a16="http://schemas.microsoft.com/office/drawing/2014/main" id="{1D8D4EC4-B938-4EC1-A9CA-426367B75EDA}"/>
              </a:ext>
            </a:extLst>
          </p:cNvPr>
          <p:cNvGrpSpPr/>
          <p:nvPr/>
        </p:nvGrpSpPr>
        <p:grpSpPr>
          <a:xfrm>
            <a:off x="16177649" y="8331755"/>
            <a:ext cx="1870890" cy="1880475"/>
            <a:chOff x="0" y="0"/>
            <a:chExt cx="1870888" cy="1880472"/>
          </a:xfrm>
        </p:grpSpPr>
        <p:sp>
          <p:nvSpPr>
            <p:cNvPr id="244" name="Rectangle">
              <a:extLst>
                <a:ext uri="{FF2B5EF4-FFF2-40B4-BE49-F238E27FC236}">
                  <a16:creationId xmlns:a16="http://schemas.microsoft.com/office/drawing/2014/main" id="{B60DD44F-D0C9-4190-9334-0C2D8790B684}"/>
                </a:ext>
              </a:extLst>
            </p:cNvPr>
            <p:cNvSpPr/>
            <p:nvPr/>
          </p:nvSpPr>
          <p:spPr>
            <a:xfrm>
              <a:off x="0" y="0"/>
              <a:ext cx="866331" cy="870768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Rectangle">
              <a:extLst>
                <a:ext uri="{FF2B5EF4-FFF2-40B4-BE49-F238E27FC236}">
                  <a16:creationId xmlns:a16="http://schemas.microsoft.com/office/drawing/2014/main" id="{13013F66-32BF-4A89-A82C-E090BF83C1D9}"/>
                </a:ext>
              </a:extLst>
            </p:cNvPr>
            <p:cNvSpPr/>
            <p:nvPr/>
          </p:nvSpPr>
          <p:spPr>
            <a:xfrm>
              <a:off x="90920" y="91385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Rectangle">
              <a:extLst>
                <a:ext uri="{FF2B5EF4-FFF2-40B4-BE49-F238E27FC236}">
                  <a16:creationId xmlns:a16="http://schemas.microsoft.com/office/drawing/2014/main" id="{CD86FC3B-3661-4BD0-8535-D10949263CD5}"/>
                </a:ext>
              </a:extLst>
            </p:cNvPr>
            <p:cNvSpPr/>
            <p:nvPr/>
          </p:nvSpPr>
          <p:spPr>
            <a:xfrm>
              <a:off x="181840" y="182772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Rectangle">
              <a:extLst>
                <a:ext uri="{FF2B5EF4-FFF2-40B4-BE49-F238E27FC236}">
                  <a16:creationId xmlns:a16="http://schemas.microsoft.com/office/drawing/2014/main" id="{1A808B7E-80FA-45C7-A2CF-4C58116F5D43}"/>
                </a:ext>
              </a:extLst>
            </p:cNvPr>
            <p:cNvSpPr/>
            <p:nvPr/>
          </p:nvSpPr>
          <p:spPr>
            <a:xfrm>
              <a:off x="272758" y="274158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Rectangle">
              <a:extLst>
                <a:ext uri="{FF2B5EF4-FFF2-40B4-BE49-F238E27FC236}">
                  <a16:creationId xmlns:a16="http://schemas.microsoft.com/office/drawing/2014/main" id="{0226125C-339F-459B-B55A-21124D0F4CCE}"/>
                </a:ext>
              </a:extLst>
            </p:cNvPr>
            <p:cNvSpPr/>
            <p:nvPr/>
          </p:nvSpPr>
          <p:spPr>
            <a:xfrm>
              <a:off x="366775" y="368654"/>
              <a:ext cx="866331" cy="870768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Rectangle">
              <a:extLst>
                <a:ext uri="{FF2B5EF4-FFF2-40B4-BE49-F238E27FC236}">
                  <a16:creationId xmlns:a16="http://schemas.microsoft.com/office/drawing/2014/main" id="{50EDC732-E09D-4837-93A5-B376A8D15C76}"/>
                </a:ext>
              </a:extLst>
            </p:cNvPr>
            <p:cNvSpPr/>
            <p:nvPr/>
          </p:nvSpPr>
          <p:spPr>
            <a:xfrm>
              <a:off x="457695" y="460040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Rectangle">
              <a:extLst>
                <a:ext uri="{FF2B5EF4-FFF2-40B4-BE49-F238E27FC236}">
                  <a16:creationId xmlns:a16="http://schemas.microsoft.com/office/drawing/2014/main" id="{7273EA9C-EAF4-4ED4-AC1B-06A3986F785E}"/>
                </a:ext>
              </a:extLst>
            </p:cNvPr>
            <p:cNvSpPr/>
            <p:nvPr/>
          </p:nvSpPr>
          <p:spPr>
            <a:xfrm>
              <a:off x="548615" y="551426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Rectangle">
              <a:extLst>
                <a:ext uri="{FF2B5EF4-FFF2-40B4-BE49-F238E27FC236}">
                  <a16:creationId xmlns:a16="http://schemas.microsoft.com/office/drawing/2014/main" id="{99430D98-ECB3-46E4-B761-C98A5D186FF9}"/>
                </a:ext>
              </a:extLst>
            </p:cNvPr>
            <p:cNvSpPr/>
            <p:nvPr/>
          </p:nvSpPr>
          <p:spPr>
            <a:xfrm>
              <a:off x="639536" y="642812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Rectangle">
              <a:extLst>
                <a:ext uri="{FF2B5EF4-FFF2-40B4-BE49-F238E27FC236}">
                  <a16:creationId xmlns:a16="http://schemas.microsoft.com/office/drawing/2014/main" id="{80DDDA52-67C0-40AE-B7EA-383825A8A845}"/>
                </a:ext>
              </a:extLst>
            </p:cNvPr>
            <p:cNvSpPr/>
            <p:nvPr/>
          </p:nvSpPr>
          <p:spPr>
            <a:xfrm>
              <a:off x="731797" y="735546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Rectangle">
              <a:extLst>
                <a:ext uri="{FF2B5EF4-FFF2-40B4-BE49-F238E27FC236}">
                  <a16:creationId xmlns:a16="http://schemas.microsoft.com/office/drawing/2014/main" id="{94625020-3868-4892-B757-B61D70B2E8E7}"/>
                </a:ext>
              </a:extLst>
            </p:cNvPr>
            <p:cNvSpPr/>
            <p:nvPr/>
          </p:nvSpPr>
          <p:spPr>
            <a:xfrm>
              <a:off x="822717" y="826932"/>
              <a:ext cx="866332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Rectangle">
              <a:extLst>
                <a:ext uri="{FF2B5EF4-FFF2-40B4-BE49-F238E27FC236}">
                  <a16:creationId xmlns:a16="http://schemas.microsoft.com/office/drawing/2014/main" id="{7FCFEB21-D640-45EC-A4F9-94628A24CC13}"/>
                </a:ext>
              </a:extLst>
            </p:cNvPr>
            <p:cNvSpPr/>
            <p:nvPr/>
          </p:nvSpPr>
          <p:spPr>
            <a:xfrm>
              <a:off x="913638" y="918318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Rectangle">
              <a:extLst>
                <a:ext uri="{FF2B5EF4-FFF2-40B4-BE49-F238E27FC236}">
                  <a16:creationId xmlns:a16="http://schemas.microsoft.com/office/drawing/2014/main" id="{0D1D4573-84A2-4DC8-AC4D-0CD3DC95D813}"/>
                </a:ext>
              </a:extLst>
            </p:cNvPr>
            <p:cNvSpPr/>
            <p:nvPr/>
          </p:nvSpPr>
          <p:spPr>
            <a:xfrm>
              <a:off x="1004558" y="1009704"/>
              <a:ext cx="866331" cy="870769"/>
            </a:xfrm>
            <a:prstGeom prst="rect">
              <a:avLst/>
            </a:prstGeom>
            <a:solidFill>
              <a:srgbClr val="2C9446"/>
            </a:solidFill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6" name="Flowchart: Process 255">
            <a:extLst>
              <a:ext uri="{FF2B5EF4-FFF2-40B4-BE49-F238E27FC236}">
                <a16:creationId xmlns:a16="http://schemas.microsoft.com/office/drawing/2014/main" id="{C82BB30A-6161-4DAA-AAE1-B88B154EFC62}"/>
              </a:ext>
            </a:extLst>
          </p:cNvPr>
          <p:cNvSpPr/>
          <p:nvPr/>
        </p:nvSpPr>
        <p:spPr>
          <a:xfrm>
            <a:off x="19249677" y="7777278"/>
            <a:ext cx="623470" cy="2526389"/>
          </a:xfrm>
          <a:prstGeom prst="flowChartProcess">
            <a:avLst/>
          </a:prstGeom>
          <a:solidFill>
            <a:schemeClr val="bg1">
              <a:lumMod val="10000"/>
              <a:lumOff val="90000"/>
            </a:schemeClr>
          </a:solidFill>
          <a:ln w="57150">
            <a:solidFill>
              <a:srgbClr val="FFFFFF"/>
            </a:solidFill>
            <a:miter lim="400000"/>
          </a:ln>
          <a:effectLst/>
        </p:spPr>
        <p:txBody>
          <a:bodyPr vert="eaVert" lIns="50800" tIns="50800" rIns="50800" bIns="50800" rtlCol="0" anchor="ctr"/>
          <a:lstStyle/>
          <a:p>
            <a:r>
              <a:rPr lang="en-US" sz="4200" dirty="0">
                <a:solidFill>
                  <a:schemeClr val="tx1">
                    <a:lumMod val="50000"/>
                  </a:schemeClr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Classifier</a:t>
            </a:r>
          </a:p>
        </p:txBody>
      </p:sp>
    </p:spTree>
    <p:extLst>
      <p:ext uri="{BB962C8B-B14F-4D97-AF65-F5344CB8AC3E}">
        <p14:creationId xmlns:p14="http://schemas.microsoft.com/office/powerpoint/2010/main" val="1798991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Dense and slim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Reducing redundancy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08" name="Group"/>
          <p:cNvGrpSpPr/>
          <p:nvPr/>
        </p:nvGrpSpPr>
        <p:grpSpPr>
          <a:xfrm>
            <a:off x="6687653" y="7962519"/>
            <a:ext cx="1203459" cy="1203458"/>
            <a:chOff x="0" y="0"/>
            <a:chExt cx="1203457" cy="1203457"/>
          </a:xfrm>
        </p:grpSpPr>
        <p:sp>
          <p:nvSpPr>
            <p:cNvPr id="1705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06" name="Square"/>
            <p:cNvSpPr/>
            <p:nvPr/>
          </p:nvSpPr>
          <p:spPr>
            <a:xfrm>
              <a:off x="104391" y="104390"/>
              <a:ext cx="994677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07" name="Square"/>
            <p:cNvSpPr/>
            <p:nvPr/>
          </p:nvSpPr>
          <p:spPr>
            <a:xfrm>
              <a:off x="208781" y="208781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719" name="Group"/>
          <p:cNvGrpSpPr/>
          <p:nvPr/>
        </p:nvGrpSpPr>
        <p:grpSpPr>
          <a:xfrm>
            <a:off x="7000825" y="8275690"/>
            <a:ext cx="1730501" cy="1705101"/>
            <a:chOff x="0" y="0"/>
            <a:chExt cx="1730499" cy="1705099"/>
          </a:xfrm>
        </p:grpSpPr>
        <p:sp>
          <p:nvSpPr>
            <p:cNvPr id="1709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0" name="Square"/>
            <p:cNvSpPr/>
            <p:nvPr/>
          </p:nvSpPr>
          <p:spPr>
            <a:xfrm>
              <a:off x="107943" y="107943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1" name="Square"/>
            <p:cNvSpPr/>
            <p:nvPr/>
          </p:nvSpPr>
          <p:spPr>
            <a:xfrm>
              <a:off x="212333" y="212333"/>
              <a:ext cx="994678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2" name="Square"/>
            <p:cNvSpPr/>
            <p:nvPr/>
          </p:nvSpPr>
          <p:spPr>
            <a:xfrm>
              <a:off x="316723" y="316723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3" name="Square"/>
            <p:cNvSpPr/>
            <p:nvPr/>
          </p:nvSpPr>
          <p:spPr>
            <a:xfrm>
              <a:off x="316723" y="316723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4" name="Square"/>
            <p:cNvSpPr/>
            <p:nvPr/>
          </p:nvSpPr>
          <p:spPr>
            <a:xfrm>
              <a:off x="418323" y="405623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5" name="Square"/>
            <p:cNvSpPr/>
            <p:nvPr/>
          </p:nvSpPr>
          <p:spPr>
            <a:xfrm>
              <a:off x="517133" y="504433"/>
              <a:ext cx="994678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6" name="Square"/>
            <p:cNvSpPr/>
            <p:nvPr/>
          </p:nvSpPr>
          <p:spPr>
            <a:xfrm>
              <a:off x="621523" y="608823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7" name="Square"/>
            <p:cNvSpPr/>
            <p:nvPr/>
          </p:nvSpPr>
          <p:spPr>
            <a:xfrm>
              <a:off x="621523" y="608823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18" name="Square"/>
            <p:cNvSpPr/>
            <p:nvPr/>
          </p:nvSpPr>
          <p:spPr>
            <a:xfrm>
              <a:off x="735823" y="710423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723" name="Group"/>
          <p:cNvGrpSpPr/>
          <p:nvPr/>
        </p:nvGrpSpPr>
        <p:grpSpPr>
          <a:xfrm>
            <a:off x="10024205" y="7962390"/>
            <a:ext cx="1203458" cy="1203458"/>
            <a:chOff x="0" y="0"/>
            <a:chExt cx="1203457" cy="1203456"/>
          </a:xfrm>
        </p:grpSpPr>
        <p:sp>
          <p:nvSpPr>
            <p:cNvPr id="1720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21" name="Square"/>
            <p:cNvSpPr/>
            <p:nvPr/>
          </p:nvSpPr>
          <p:spPr>
            <a:xfrm>
              <a:off x="104389" y="104389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22" name="Square"/>
            <p:cNvSpPr/>
            <p:nvPr/>
          </p:nvSpPr>
          <p:spPr>
            <a:xfrm>
              <a:off x="208781" y="20878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733" name="Group"/>
          <p:cNvGrpSpPr/>
          <p:nvPr/>
        </p:nvGrpSpPr>
        <p:grpSpPr>
          <a:xfrm>
            <a:off x="10337376" y="8275561"/>
            <a:ext cx="1847590" cy="1834891"/>
            <a:chOff x="0" y="0"/>
            <a:chExt cx="1847589" cy="1834889"/>
          </a:xfrm>
        </p:grpSpPr>
        <p:sp>
          <p:nvSpPr>
            <p:cNvPr id="1724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25" name="Square"/>
            <p:cNvSpPr/>
            <p:nvPr/>
          </p:nvSpPr>
          <p:spPr>
            <a:xfrm>
              <a:off x="107943" y="107942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26" name="Square"/>
            <p:cNvSpPr/>
            <p:nvPr/>
          </p:nvSpPr>
          <p:spPr>
            <a:xfrm>
              <a:off x="212332" y="212332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27" name="Square"/>
            <p:cNvSpPr/>
            <p:nvPr/>
          </p:nvSpPr>
          <p:spPr>
            <a:xfrm>
              <a:off x="316723" y="316723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28" name="Square"/>
            <p:cNvSpPr/>
            <p:nvPr/>
          </p:nvSpPr>
          <p:spPr>
            <a:xfrm>
              <a:off x="421113" y="421113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29" name="Square"/>
            <p:cNvSpPr/>
            <p:nvPr/>
          </p:nvSpPr>
          <p:spPr>
            <a:xfrm>
              <a:off x="539743" y="527042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30" name="Square"/>
            <p:cNvSpPr/>
            <p:nvPr/>
          </p:nvSpPr>
          <p:spPr>
            <a:xfrm>
              <a:off x="644132" y="631432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31" name="Square"/>
            <p:cNvSpPr/>
            <p:nvPr/>
          </p:nvSpPr>
          <p:spPr>
            <a:xfrm>
              <a:off x="748523" y="735823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32" name="Square"/>
            <p:cNvSpPr/>
            <p:nvPr/>
          </p:nvSpPr>
          <p:spPr>
            <a:xfrm>
              <a:off x="852913" y="840213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737" name="Group"/>
          <p:cNvGrpSpPr/>
          <p:nvPr/>
        </p:nvGrpSpPr>
        <p:grpSpPr>
          <a:xfrm>
            <a:off x="13141956" y="7973912"/>
            <a:ext cx="1203457" cy="1203458"/>
            <a:chOff x="0" y="0"/>
            <a:chExt cx="1203456" cy="1203456"/>
          </a:xfrm>
        </p:grpSpPr>
        <p:sp>
          <p:nvSpPr>
            <p:cNvPr id="1734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35" name="Square"/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36" name="Square"/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747" name="Group"/>
          <p:cNvGrpSpPr/>
          <p:nvPr/>
        </p:nvGrpSpPr>
        <p:grpSpPr>
          <a:xfrm>
            <a:off x="13455127" y="8287083"/>
            <a:ext cx="1834891" cy="1834891"/>
            <a:chOff x="0" y="0"/>
            <a:chExt cx="1834889" cy="1834889"/>
          </a:xfrm>
        </p:grpSpPr>
        <p:sp>
          <p:nvSpPr>
            <p:cNvPr id="1738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39" name="Square"/>
            <p:cNvSpPr/>
            <p:nvPr/>
          </p:nvSpPr>
          <p:spPr>
            <a:xfrm>
              <a:off x="107943" y="107942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0" name="Square"/>
            <p:cNvSpPr/>
            <p:nvPr/>
          </p:nvSpPr>
          <p:spPr>
            <a:xfrm>
              <a:off x="212332" y="212332"/>
              <a:ext cx="994677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1" name="Square"/>
            <p:cNvSpPr/>
            <p:nvPr/>
          </p:nvSpPr>
          <p:spPr>
            <a:xfrm>
              <a:off x="316722" y="316723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2" name="Square"/>
            <p:cNvSpPr/>
            <p:nvPr/>
          </p:nvSpPr>
          <p:spPr>
            <a:xfrm>
              <a:off x="421113" y="421113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3" name="Square"/>
            <p:cNvSpPr/>
            <p:nvPr/>
          </p:nvSpPr>
          <p:spPr>
            <a:xfrm>
              <a:off x="527043" y="527042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4" name="Square"/>
            <p:cNvSpPr/>
            <p:nvPr/>
          </p:nvSpPr>
          <p:spPr>
            <a:xfrm>
              <a:off x="631432" y="631432"/>
              <a:ext cx="994677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5" name="Square"/>
            <p:cNvSpPr/>
            <p:nvPr/>
          </p:nvSpPr>
          <p:spPr>
            <a:xfrm>
              <a:off x="735822" y="735823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6" name="Square"/>
            <p:cNvSpPr/>
            <p:nvPr/>
          </p:nvSpPr>
          <p:spPr>
            <a:xfrm>
              <a:off x="840213" y="840213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751" name="Group"/>
          <p:cNvGrpSpPr/>
          <p:nvPr/>
        </p:nvGrpSpPr>
        <p:grpSpPr>
          <a:xfrm>
            <a:off x="16529036" y="7990555"/>
            <a:ext cx="1203457" cy="1203458"/>
            <a:chOff x="0" y="0"/>
            <a:chExt cx="1203456" cy="1203456"/>
          </a:xfrm>
        </p:grpSpPr>
        <p:sp>
          <p:nvSpPr>
            <p:cNvPr id="1748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49" name="Square"/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0" name="Square"/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761" name="Group"/>
          <p:cNvGrpSpPr/>
          <p:nvPr/>
        </p:nvGrpSpPr>
        <p:grpSpPr>
          <a:xfrm>
            <a:off x="16842204" y="8303726"/>
            <a:ext cx="1834892" cy="1834890"/>
            <a:chOff x="0" y="0"/>
            <a:chExt cx="1834890" cy="1834889"/>
          </a:xfrm>
        </p:grpSpPr>
        <p:sp>
          <p:nvSpPr>
            <p:cNvPr id="1752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3" name="Square"/>
            <p:cNvSpPr/>
            <p:nvPr/>
          </p:nvSpPr>
          <p:spPr>
            <a:xfrm>
              <a:off x="107945" y="107942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4" name="Square"/>
            <p:cNvSpPr/>
            <p:nvPr/>
          </p:nvSpPr>
          <p:spPr>
            <a:xfrm>
              <a:off x="212334" y="212332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5" name="Square"/>
            <p:cNvSpPr/>
            <p:nvPr/>
          </p:nvSpPr>
          <p:spPr>
            <a:xfrm>
              <a:off x="316724" y="316723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6" name="Square"/>
            <p:cNvSpPr/>
            <p:nvPr/>
          </p:nvSpPr>
          <p:spPr>
            <a:xfrm>
              <a:off x="421113" y="421113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7" name="Square"/>
            <p:cNvSpPr/>
            <p:nvPr/>
          </p:nvSpPr>
          <p:spPr>
            <a:xfrm>
              <a:off x="527045" y="527042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8" name="Square"/>
            <p:cNvSpPr/>
            <p:nvPr/>
          </p:nvSpPr>
          <p:spPr>
            <a:xfrm>
              <a:off x="631434" y="631432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59" name="Square"/>
            <p:cNvSpPr/>
            <p:nvPr/>
          </p:nvSpPr>
          <p:spPr>
            <a:xfrm>
              <a:off x="735824" y="735823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760" name="Square"/>
            <p:cNvSpPr/>
            <p:nvPr/>
          </p:nvSpPr>
          <p:spPr>
            <a:xfrm>
              <a:off x="840213" y="840213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sp>
        <p:nvSpPr>
          <p:cNvPr id="107" name="Line">
            <a:extLst>
              <a:ext uri="{FF2B5EF4-FFF2-40B4-BE49-F238E27FC236}">
                <a16:creationId xmlns:a16="http://schemas.microsoft.com/office/drawing/2014/main" id="{A562DB14-8295-4253-9336-FF1D67EC39ED}"/>
              </a:ext>
            </a:extLst>
          </p:cNvPr>
          <p:cNvSpPr/>
          <p:nvPr/>
        </p:nvSpPr>
        <p:spPr>
          <a:xfrm>
            <a:off x="4958288" y="8610247"/>
            <a:ext cx="1307848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08" name="Line">
            <a:extLst>
              <a:ext uri="{FF2B5EF4-FFF2-40B4-BE49-F238E27FC236}">
                <a16:creationId xmlns:a16="http://schemas.microsoft.com/office/drawing/2014/main" id="{01754A96-FB38-42C8-B747-347E9B42D8F6}"/>
              </a:ext>
            </a:extLst>
          </p:cNvPr>
          <p:cNvSpPr/>
          <p:nvPr/>
        </p:nvSpPr>
        <p:spPr>
          <a:xfrm flipV="1">
            <a:off x="8334965" y="8602284"/>
            <a:ext cx="1543581" cy="1014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09" name="Line">
            <a:extLst>
              <a:ext uri="{FF2B5EF4-FFF2-40B4-BE49-F238E27FC236}">
                <a16:creationId xmlns:a16="http://schemas.microsoft.com/office/drawing/2014/main" id="{B890BD5B-253B-40D9-89B9-90A4A00D2488}"/>
              </a:ext>
            </a:extLst>
          </p:cNvPr>
          <p:cNvSpPr/>
          <p:nvPr/>
        </p:nvSpPr>
        <p:spPr>
          <a:xfrm flipV="1">
            <a:off x="11503517" y="8591817"/>
            <a:ext cx="1468243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10" name="Line">
            <a:extLst>
              <a:ext uri="{FF2B5EF4-FFF2-40B4-BE49-F238E27FC236}">
                <a16:creationId xmlns:a16="http://schemas.microsoft.com/office/drawing/2014/main" id="{FB027320-5679-4438-AD73-A10BFBF16AEB}"/>
              </a:ext>
            </a:extLst>
          </p:cNvPr>
          <p:cNvSpPr/>
          <p:nvPr/>
        </p:nvSpPr>
        <p:spPr>
          <a:xfrm>
            <a:off x="14708236" y="8602284"/>
            <a:ext cx="1587686" cy="7963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11" name="Line">
            <a:extLst>
              <a:ext uri="{FF2B5EF4-FFF2-40B4-BE49-F238E27FC236}">
                <a16:creationId xmlns:a16="http://schemas.microsoft.com/office/drawing/2014/main" id="{EB9B17F7-E0D9-4EBF-AC31-ABAAE1F9235F}"/>
              </a:ext>
            </a:extLst>
          </p:cNvPr>
          <p:cNvSpPr/>
          <p:nvPr/>
        </p:nvSpPr>
        <p:spPr>
          <a:xfrm flipV="1">
            <a:off x="18119508" y="8563133"/>
            <a:ext cx="1631556" cy="0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grpSp>
        <p:nvGrpSpPr>
          <p:cNvPr id="69" name="Group">
            <a:extLst>
              <a:ext uri="{FF2B5EF4-FFF2-40B4-BE49-F238E27FC236}">
                <a16:creationId xmlns:a16="http://schemas.microsoft.com/office/drawing/2014/main" id="{CC7AA94E-00A1-4798-8B3E-9C28C0BA8364}"/>
              </a:ext>
            </a:extLst>
          </p:cNvPr>
          <p:cNvGrpSpPr/>
          <p:nvPr/>
        </p:nvGrpSpPr>
        <p:grpSpPr>
          <a:xfrm>
            <a:off x="3348485" y="7953014"/>
            <a:ext cx="1161855" cy="1167651"/>
            <a:chOff x="0" y="0"/>
            <a:chExt cx="1161854" cy="1167650"/>
          </a:xfrm>
        </p:grpSpPr>
        <p:pic>
          <p:nvPicPr>
            <p:cNvPr id="70" name="cute_b.jpg" descr="cute_b.jpg">
              <a:extLst>
                <a:ext uri="{FF2B5EF4-FFF2-40B4-BE49-F238E27FC236}">
                  <a16:creationId xmlns:a16="http://schemas.microsoft.com/office/drawing/2014/main" id="{847FA550-3F53-468B-AEF6-D79D5C879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430" r="13383"/>
            <a:stretch>
              <a:fillRect/>
            </a:stretch>
          </p:blipFill>
          <p:spPr>
            <a:xfrm>
              <a:off x="0" y="0"/>
              <a:ext cx="98581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71" name="cute_g.jpg" descr="cute_g.jpg">
              <a:extLst>
                <a:ext uri="{FF2B5EF4-FFF2-40B4-BE49-F238E27FC236}">
                  <a16:creationId xmlns:a16="http://schemas.microsoft.com/office/drawing/2014/main" id="{76CDEF4A-F8CB-48B3-83B7-7D589CF6E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600" r="12600"/>
            <a:stretch>
              <a:fillRect/>
            </a:stretch>
          </p:blipFill>
          <p:spPr>
            <a:xfrm>
              <a:off x="89694" y="92736"/>
              <a:ext cx="98074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72" name="cute_r.jpg" descr="cute_r.jpg">
              <a:extLst>
                <a:ext uri="{FF2B5EF4-FFF2-40B4-BE49-F238E27FC236}">
                  <a16:creationId xmlns:a16="http://schemas.microsoft.com/office/drawing/2014/main" id="{0663E96F-2269-425F-9C3D-28E375CCE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334" r="10590"/>
            <a:stretch>
              <a:fillRect/>
            </a:stretch>
          </p:blipFill>
          <p:spPr>
            <a:xfrm>
              <a:off x="177494" y="184284"/>
              <a:ext cx="984361" cy="983367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400"/>
                                        <p:tgtEl>
                                          <p:spTgt spid="1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400"/>
                                        <p:tgtEl>
                                          <p:spTgt spid="1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1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/>
                                        <p:tgtEl>
                                          <p:spTgt spid="1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9" grpId="0" animBg="1" advAuto="0"/>
      <p:bldP spid="1733" grpId="0" animBg="1" advAuto="0"/>
      <p:bldP spid="1747" grpId="0" animBg="1" advAuto="0"/>
      <p:bldP spid="1761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Dense connectivity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 connectivity</a:t>
            </a:r>
          </a:p>
        </p:txBody>
      </p:sp>
      <p:sp>
        <p:nvSpPr>
          <p:cNvPr id="1600" name="Line"/>
          <p:cNvSpPr/>
          <p:nvPr/>
        </p:nvSpPr>
        <p:spPr>
          <a:xfrm flipV="1">
            <a:off x="8334965" y="8602284"/>
            <a:ext cx="1543581" cy="1014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1" name="Line"/>
          <p:cNvSpPr/>
          <p:nvPr/>
        </p:nvSpPr>
        <p:spPr>
          <a:xfrm flipV="1">
            <a:off x="11503517" y="8591817"/>
            <a:ext cx="1468243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2" name="Line"/>
          <p:cNvSpPr/>
          <p:nvPr/>
        </p:nvSpPr>
        <p:spPr>
          <a:xfrm>
            <a:off x="14708236" y="8602284"/>
            <a:ext cx="1587686" cy="7963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3" name="Line"/>
          <p:cNvSpPr/>
          <p:nvPr/>
        </p:nvSpPr>
        <p:spPr>
          <a:xfrm flipV="1">
            <a:off x="18119508" y="8563133"/>
            <a:ext cx="1631556" cy="0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8" name="Connection Line"/>
          <p:cNvSpPr/>
          <p:nvPr/>
        </p:nvSpPr>
        <p:spPr>
          <a:xfrm>
            <a:off x="5153917" y="7319195"/>
            <a:ext cx="3872564" cy="1285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extrusionOk="0">
                <a:moveTo>
                  <a:pt x="0" y="15782"/>
                </a:moveTo>
                <a:cubicBezTo>
                  <a:pt x="7774" y="-5399"/>
                  <a:pt x="14974" y="-5259"/>
                  <a:pt x="21600" y="16201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9" name="Connection Line"/>
          <p:cNvSpPr/>
          <p:nvPr/>
        </p:nvSpPr>
        <p:spPr>
          <a:xfrm>
            <a:off x="11589862" y="7324714"/>
            <a:ext cx="4021970" cy="1261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060"/>
                </a:moveTo>
                <a:cubicBezTo>
                  <a:pt x="6494" y="-5400"/>
                  <a:pt x="13694" y="-5353"/>
                  <a:pt x="21600" y="16200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0" name="Connection Line"/>
          <p:cNvSpPr/>
          <p:nvPr/>
        </p:nvSpPr>
        <p:spPr>
          <a:xfrm>
            <a:off x="15041508" y="7280511"/>
            <a:ext cx="3998076" cy="1303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3" extrusionOk="0">
                <a:moveTo>
                  <a:pt x="0" y="16203"/>
                </a:moveTo>
                <a:cubicBezTo>
                  <a:pt x="7542" y="-5128"/>
                  <a:pt x="14742" y="-5397"/>
                  <a:pt x="21600" y="15396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1" name="Connection Line"/>
          <p:cNvSpPr/>
          <p:nvPr/>
        </p:nvSpPr>
        <p:spPr>
          <a:xfrm>
            <a:off x="8385263" y="6157054"/>
            <a:ext cx="7204542" cy="2445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081"/>
                </a:moveTo>
                <a:cubicBezTo>
                  <a:pt x="7243" y="-5400"/>
                  <a:pt x="14443" y="-5360"/>
                  <a:pt x="21600" y="16200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2" name="Connection Line"/>
          <p:cNvSpPr/>
          <p:nvPr/>
        </p:nvSpPr>
        <p:spPr>
          <a:xfrm>
            <a:off x="11560643" y="6108397"/>
            <a:ext cx="7494327" cy="245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200"/>
                </a:moveTo>
                <a:cubicBezTo>
                  <a:pt x="7132" y="-5319"/>
                  <a:pt x="14332" y="-5400"/>
                  <a:pt x="21600" y="15956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3" name="Connection Line"/>
          <p:cNvSpPr/>
          <p:nvPr/>
        </p:nvSpPr>
        <p:spPr>
          <a:xfrm>
            <a:off x="8414314" y="5213616"/>
            <a:ext cx="10622796" cy="3362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200"/>
                </a:moveTo>
                <a:cubicBezTo>
                  <a:pt x="6970" y="-5295"/>
                  <a:pt x="14170" y="-5400"/>
                  <a:pt x="21600" y="15886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4" name="Connection Line"/>
          <p:cNvSpPr/>
          <p:nvPr/>
        </p:nvSpPr>
        <p:spPr>
          <a:xfrm>
            <a:off x="5135049" y="6172989"/>
            <a:ext cx="7169955" cy="2461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5872"/>
                </a:moveTo>
                <a:cubicBezTo>
                  <a:pt x="7287" y="-5400"/>
                  <a:pt x="14487" y="-5291"/>
                  <a:pt x="21600" y="16200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5" name="Connection Line"/>
          <p:cNvSpPr/>
          <p:nvPr/>
        </p:nvSpPr>
        <p:spPr>
          <a:xfrm>
            <a:off x="8399409" y="7367515"/>
            <a:ext cx="3910588" cy="127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200"/>
                </a:moveTo>
                <a:cubicBezTo>
                  <a:pt x="7691" y="-5397"/>
                  <a:pt x="14891" y="-5400"/>
                  <a:pt x="21600" y="16192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6" name="Connection Line"/>
          <p:cNvSpPr/>
          <p:nvPr/>
        </p:nvSpPr>
        <p:spPr>
          <a:xfrm>
            <a:off x="5134160" y="5280472"/>
            <a:ext cx="10451186" cy="3337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200"/>
                </a:moveTo>
                <a:cubicBezTo>
                  <a:pt x="7013" y="-5376"/>
                  <a:pt x="14213" y="-5400"/>
                  <a:pt x="21600" y="16127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7" name="Connection Line"/>
          <p:cNvSpPr/>
          <p:nvPr/>
        </p:nvSpPr>
        <p:spPr>
          <a:xfrm>
            <a:off x="5129500" y="4347579"/>
            <a:ext cx="13868187" cy="4308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extrusionOk="0">
                <a:moveTo>
                  <a:pt x="0" y="16201"/>
                </a:moveTo>
                <a:cubicBezTo>
                  <a:pt x="6660" y="-5253"/>
                  <a:pt x="13860" y="-5399"/>
                  <a:pt x="21600" y="15762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tailEnd type="triangle"/>
          </a:ln>
        </p:spPr>
        <p:txBody>
          <a:bodyPr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69" name="Group"/>
          <p:cNvGrpSpPr/>
          <p:nvPr/>
        </p:nvGrpSpPr>
        <p:grpSpPr>
          <a:xfrm>
            <a:off x="8654401" y="8279646"/>
            <a:ext cx="508001" cy="508001"/>
            <a:chOff x="0" y="0"/>
            <a:chExt cx="508000" cy="508000"/>
          </a:xfrm>
        </p:grpSpPr>
        <p:sp>
          <p:nvSpPr>
            <p:cNvPr id="1667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16B52A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12F59C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8" name="C"/>
            <p:cNvSpPr txBox="1"/>
            <p:nvPr/>
          </p:nvSpPr>
          <p:spPr>
            <a:xfrm>
              <a:off x="86345" y="19049"/>
              <a:ext cx="33531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>
                  <a:solidFill>
                    <a:srgbClr val="535353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1672" name="Group"/>
          <p:cNvGrpSpPr/>
          <p:nvPr/>
        </p:nvGrpSpPr>
        <p:grpSpPr>
          <a:xfrm>
            <a:off x="11894179" y="8279646"/>
            <a:ext cx="508001" cy="508001"/>
            <a:chOff x="0" y="0"/>
            <a:chExt cx="508000" cy="508000"/>
          </a:xfrm>
        </p:grpSpPr>
        <p:sp>
          <p:nvSpPr>
            <p:cNvPr id="1670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16B52A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12F59C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1" name="C"/>
            <p:cNvSpPr txBox="1"/>
            <p:nvPr/>
          </p:nvSpPr>
          <p:spPr>
            <a:xfrm>
              <a:off x="86345" y="19049"/>
              <a:ext cx="33531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>
                  <a:solidFill>
                    <a:srgbClr val="535353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1675" name="Group"/>
          <p:cNvGrpSpPr/>
          <p:nvPr/>
        </p:nvGrpSpPr>
        <p:grpSpPr>
          <a:xfrm>
            <a:off x="15206418" y="8279646"/>
            <a:ext cx="508001" cy="508001"/>
            <a:chOff x="0" y="0"/>
            <a:chExt cx="508000" cy="508000"/>
          </a:xfrm>
        </p:grpSpPr>
        <p:sp>
          <p:nvSpPr>
            <p:cNvPr id="1673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16B52A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12F59C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4" name="C"/>
            <p:cNvSpPr txBox="1"/>
            <p:nvPr/>
          </p:nvSpPr>
          <p:spPr>
            <a:xfrm>
              <a:off x="86345" y="19049"/>
              <a:ext cx="33531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>
                  <a:solidFill>
                    <a:srgbClr val="535353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1678" name="Group"/>
          <p:cNvGrpSpPr/>
          <p:nvPr/>
        </p:nvGrpSpPr>
        <p:grpSpPr>
          <a:xfrm>
            <a:off x="18696364" y="8279646"/>
            <a:ext cx="508001" cy="508001"/>
            <a:chOff x="0" y="0"/>
            <a:chExt cx="508000" cy="508000"/>
          </a:xfrm>
        </p:grpSpPr>
        <p:sp>
          <p:nvSpPr>
            <p:cNvPr id="1676" name="Circle"/>
            <p:cNvSpPr/>
            <p:nvPr/>
          </p:nvSpPr>
          <p:spPr>
            <a:xfrm>
              <a:off x="0" y="0"/>
              <a:ext cx="508000" cy="508000"/>
            </a:xfrm>
            <a:prstGeom prst="ellipse">
              <a:avLst/>
            </a:prstGeom>
            <a:solidFill>
              <a:srgbClr val="16B52A"/>
            </a:solidFill>
            <a:ln w="25400" cap="flat">
              <a:solidFill>
                <a:srgbClr val="808785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12F59C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7" name="C"/>
            <p:cNvSpPr txBox="1"/>
            <p:nvPr/>
          </p:nvSpPr>
          <p:spPr>
            <a:xfrm>
              <a:off x="86345" y="19049"/>
              <a:ext cx="335310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400">
                  <a:solidFill>
                    <a:srgbClr val="535353"/>
                  </a:solidFill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1683" name="Group"/>
          <p:cNvGrpSpPr/>
          <p:nvPr/>
        </p:nvGrpSpPr>
        <p:grpSpPr>
          <a:xfrm>
            <a:off x="8141461" y="11111828"/>
            <a:ext cx="8906626" cy="872034"/>
            <a:chOff x="0" y="-23266"/>
            <a:chExt cx="8906625" cy="872033"/>
          </a:xfrm>
        </p:grpSpPr>
        <p:sp>
          <p:nvSpPr>
            <p:cNvPr id="1679" name=": Channel-wise concatenation"/>
            <p:cNvSpPr txBox="1"/>
            <p:nvPr/>
          </p:nvSpPr>
          <p:spPr>
            <a:xfrm>
              <a:off x="224761" y="-23266"/>
              <a:ext cx="8681864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solidFill>
                    <a:srgbClr val="535353"/>
                  </a:solidFill>
                  <a:latin typeface="+mj-lt"/>
                  <a:ea typeface="+mj-ea"/>
                  <a:cs typeface="+mj-cs"/>
                  <a:sym typeface="Gill Sans Light"/>
                </a:defRPr>
              </a:lvl1pPr>
            </a:lstStyle>
            <a:p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: Channel-wise concatenation </a:t>
              </a:r>
            </a:p>
          </p:txBody>
        </p:sp>
        <p:grpSp>
          <p:nvGrpSpPr>
            <p:cNvPr id="1682" name="Group"/>
            <p:cNvGrpSpPr/>
            <p:nvPr/>
          </p:nvGrpSpPr>
          <p:grpSpPr>
            <a:xfrm>
              <a:off x="0" y="158749"/>
              <a:ext cx="508000" cy="508001"/>
              <a:chOff x="0" y="0"/>
              <a:chExt cx="508000" cy="508000"/>
            </a:xfrm>
          </p:grpSpPr>
          <p:sp>
            <p:nvSpPr>
              <p:cNvPr id="1680" name="Circle"/>
              <p:cNvSpPr/>
              <p:nvPr/>
            </p:nvSpPr>
            <p:spPr>
              <a:xfrm>
                <a:off x="0" y="0"/>
                <a:ext cx="508000" cy="508000"/>
              </a:xfrm>
              <a:prstGeom prst="ellipse">
                <a:avLst/>
              </a:prstGeom>
              <a:solidFill>
                <a:srgbClr val="16B52A"/>
              </a:solidFill>
              <a:ln w="25400" cap="flat">
                <a:solidFill>
                  <a:srgbClr val="808785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>
                    <a:solidFill>
                      <a:srgbClr val="12F59C"/>
                    </a:solidFill>
                    <a:latin typeface="+mj-lt"/>
                    <a:ea typeface="+mj-ea"/>
                    <a:cs typeface="+mj-cs"/>
                    <a:sym typeface="Gill Sans Light"/>
                  </a:defRPr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1" name="C"/>
              <p:cNvSpPr txBox="1"/>
              <p:nvPr/>
            </p:nvSpPr>
            <p:spPr>
              <a:xfrm>
                <a:off x="86345" y="19049"/>
                <a:ext cx="335310" cy="469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2400">
                    <a:solidFill>
                      <a:srgbClr val="535353"/>
                    </a:solidFill>
                    <a:latin typeface="Gill Sans SemiBold"/>
                    <a:ea typeface="Gill Sans SemiBold"/>
                    <a:cs typeface="Gill Sans SemiBold"/>
                    <a:sym typeface="Gill Sans SemiBold"/>
                  </a:defRPr>
                </a:lvl1pPr>
              </a:lstStyle>
              <a:p>
                <a:r>
                  <a:rPr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</p:grpSp>
      </p:grpSp>
      <p:grpSp>
        <p:nvGrpSpPr>
          <p:cNvPr id="1687" name="Group"/>
          <p:cNvGrpSpPr/>
          <p:nvPr/>
        </p:nvGrpSpPr>
        <p:grpSpPr>
          <a:xfrm>
            <a:off x="3348485" y="7953014"/>
            <a:ext cx="1161855" cy="1167651"/>
            <a:chOff x="0" y="0"/>
            <a:chExt cx="1161854" cy="1167650"/>
          </a:xfrm>
        </p:grpSpPr>
        <p:pic>
          <p:nvPicPr>
            <p:cNvPr id="1684" name="cute_b.jpg" descr="cute_b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430" r="13383"/>
            <a:stretch>
              <a:fillRect/>
            </a:stretch>
          </p:blipFill>
          <p:spPr>
            <a:xfrm>
              <a:off x="0" y="0"/>
              <a:ext cx="98581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1685" name="cute_g.jpg" descr="cute_g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600" r="12600"/>
            <a:stretch>
              <a:fillRect/>
            </a:stretch>
          </p:blipFill>
          <p:spPr>
            <a:xfrm>
              <a:off x="89694" y="92736"/>
              <a:ext cx="98074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1686" name="cute_r.jpg" descr="cute_r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334" r="10590"/>
            <a:stretch>
              <a:fillRect/>
            </a:stretch>
          </p:blipFill>
          <p:spPr>
            <a:xfrm>
              <a:off x="177494" y="184284"/>
              <a:ext cx="984361" cy="983367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</p:grpSp>
      <p:grpSp>
        <p:nvGrpSpPr>
          <p:cNvPr id="140" name="Group">
            <a:extLst>
              <a:ext uri="{FF2B5EF4-FFF2-40B4-BE49-F238E27FC236}">
                <a16:creationId xmlns:a16="http://schemas.microsoft.com/office/drawing/2014/main" id="{9E5525D8-B2CD-44C5-88EA-F126195A2C14}"/>
              </a:ext>
            </a:extLst>
          </p:cNvPr>
          <p:cNvGrpSpPr/>
          <p:nvPr/>
        </p:nvGrpSpPr>
        <p:grpSpPr>
          <a:xfrm>
            <a:off x="6687653" y="7962519"/>
            <a:ext cx="1203459" cy="1203458"/>
            <a:chOff x="0" y="0"/>
            <a:chExt cx="1203457" cy="1203457"/>
          </a:xfrm>
        </p:grpSpPr>
        <p:sp>
          <p:nvSpPr>
            <p:cNvPr id="141" name="Square">
              <a:extLst>
                <a:ext uri="{FF2B5EF4-FFF2-40B4-BE49-F238E27FC236}">
                  <a16:creationId xmlns:a16="http://schemas.microsoft.com/office/drawing/2014/main" id="{1C72D29E-EA18-4B31-BD8E-077F23E3CCF6}"/>
                </a:ext>
              </a:extLst>
            </p:cNvPr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Square">
              <a:extLst>
                <a:ext uri="{FF2B5EF4-FFF2-40B4-BE49-F238E27FC236}">
                  <a16:creationId xmlns:a16="http://schemas.microsoft.com/office/drawing/2014/main" id="{6762A6C6-7E0E-4D51-B8AB-2DABBB67BFB4}"/>
                </a:ext>
              </a:extLst>
            </p:cNvPr>
            <p:cNvSpPr/>
            <p:nvPr/>
          </p:nvSpPr>
          <p:spPr>
            <a:xfrm>
              <a:off x="104391" y="104390"/>
              <a:ext cx="994677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Square">
              <a:extLst>
                <a:ext uri="{FF2B5EF4-FFF2-40B4-BE49-F238E27FC236}">
                  <a16:creationId xmlns:a16="http://schemas.microsoft.com/office/drawing/2014/main" id="{4C51A972-24BE-47FF-B3DE-7EAA9C136B49}"/>
                </a:ext>
              </a:extLst>
            </p:cNvPr>
            <p:cNvSpPr/>
            <p:nvPr/>
          </p:nvSpPr>
          <p:spPr>
            <a:xfrm>
              <a:off x="208781" y="208781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" name="Group">
            <a:extLst>
              <a:ext uri="{FF2B5EF4-FFF2-40B4-BE49-F238E27FC236}">
                <a16:creationId xmlns:a16="http://schemas.microsoft.com/office/drawing/2014/main" id="{0D209862-3214-40AB-BF69-88140FBEB0C9}"/>
              </a:ext>
            </a:extLst>
          </p:cNvPr>
          <p:cNvGrpSpPr/>
          <p:nvPr/>
        </p:nvGrpSpPr>
        <p:grpSpPr>
          <a:xfrm>
            <a:off x="10024205" y="7962390"/>
            <a:ext cx="1203458" cy="1203458"/>
            <a:chOff x="0" y="0"/>
            <a:chExt cx="1203457" cy="1203456"/>
          </a:xfrm>
        </p:grpSpPr>
        <p:sp>
          <p:nvSpPr>
            <p:cNvPr id="145" name="Square">
              <a:extLst>
                <a:ext uri="{FF2B5EF4-FFF2-40B4-BE49-F238E27FC236}">
                  <a16:creationId xmlns:a16="http://schemas.microsoft.com/office/drawing/2014/main" id="{1DD1F611-3185-41D6-ACD6-3F93616FD1EC}"/>
                </a:ext>
              </a:extLst>
            </p:cNvPr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Square">
              <a:extLst>
                <a:ext uri="{FF2B5EF4-FFF2-40B4-BE49-F238E27FC236}">
                  <a16:creationId xmlns:a16="http://schemas.microsoft.com/office/drawing/2014/main" id="{5F65A439-B217-4A51-95D8-D530DCA99BE6}"/>
                </a:ext>
              </a:extLst>
            </p:cNvPr>
            <p:cNvSpPr/>
            <p:nvPr/>
          </p:nvSpPr>
          <p:spPr>
            <a:xfrm>
              <a:off x="104389" y="104389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Square">
              <a:extLst>
                <a:ext uri="{FF2B5EF4-FFF2-40B4-BE49-F238E27FC236}">
                  <a16:creationId xmlns:a16="http://schemas.microsoft.com/office/drawing/2014/main" id="{89119F8C-1B90-4E28-B42D-ABEA265F950A}"/>
                </a:ext>
              </a:extLst>
            </p:cNvPr>
            <p:cNvSpPr/>
            <p:nvPr/>
          </p:nvSpPr>
          <p:spPr>
            <a:xfrm>
              <a:off x="208781" y="20878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Group">
            <a:extLst>
              <a:ext uri="{FF2B5EF4-FFF2-40B4-BE49-F238E27FC236}">
                <a16:creationId xmlns:a16="http://schemas.microsoft.com/office/drawing/2014/main" id="{BA757172-9F22-49AE-863A-B450F314B6AD}"/>
              </a:ext>
            </a:extLst>
          </p:cNvPr>
          <p:cNvGrpSpPr/>
          <p:nvPr/>
        </p:nvGrpSpPr>
        <p:grpSpPr>
          <a:xfrm>
            <a:off x="13141956" y="7973912"/>
            <a:ext cx="1203457" cy="1203458"/>
            <a:chOff x="0" y="0"/>
            <a:chExt cx="1203456" cy="1203456"/>
          </a:xfrm>
        </p:grpSpPr>
        <p:sp>
          <p:nvSpPr>
            <p:cNvPr id="149" name="Square">
              <a:extLst>
                <a:ext uri="{FF2B5EF4-FFF2-40B4-BE49-F238E27FC236}">
                  <a16:creationId xmlns:a16="http://schemas.microsoft.com/office/drawing/2014/main" id="{A4C329C9-16B1-4526-8F4B-934362EC94A5}"/>
                </a:ext>
              </a:extLst>
            </p:cNvPr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Square">
              <a:extLst>
                <a:ext uri="{FF2B5EF4-FFF2-40B4-BE49-F238E27FC236}">
                  <a16:creationId xmlns:a16="http://schemas.microsoft.com/office/drawing/2014/main" id="{9B7B0AA1-4857-4824-9C2B-C35EEFBDA83B}"/>
                </a:ext>
              </a:extLst>
            </p:cNvPr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Square">
              <a:extLst>
                <a:ext uri="{FF2B5EF4-FFF2-40B4-BE49-F238E27FC236}">
                  <a16:creationId xmlns:a16="http://schemas.microsoft.com/office/drawing/2014/main" id="{68ED12FA-B295-4CC0-A454-A3990D98A2E2}"/>
                </a:ext>
              </a:extLst>
            </p:cNvPr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2" name="Group">
            <a:extLst>
              <a:ext uri="{FF2B5EF4-FFF2-40B4-BE49-F238E27FC236}">
                <a16:creationId xmlns:a16="http://schemas.microsoft.com/office/drawing/2014/main" id="{3669B8E8-7231-42FE-ADA9-9FE7DDD068D3}"/>
              </a:ext>
            </a:extLst>
          </p:cNvPr>
          <p:cNvGrpSpPr/>
          <p:nvPr/>
        </p:nvGrpSpPr>
        <p:grpSpPr>
          <a:xfrm>
            <a:off x="16529036" y="7990555"/>
            <a:ext cx="1203457" cy="1203458"/>
            <a:chOff x="0" y="0"/>
            <a:chExt cx="1203456" cy="1203456"/>
          </a:xfrm>
        </p:grpSpPr>
        <p:sp>
          <p:nvSpPr>
            <p:cNvPr id="153" name="Square">
              <a:extLst>
                <a:ext uri="{FF2B5EF4-FFF2-40B4-BE49-F238E27FC236}">
                  <a16:creationId xmlns:a16="http://schemas.microsoft.com/office/drawing/2014/main" id="{D94532B6-0581-4BB2-A70D-0611ABDE2376}"/>
                </a:ext>
              </a:extLst>
            </p:cNvPr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Square">
              <a:extLst>
                <a:ext uri="{FF2B5EF4-FFF2-40B4-BE49-F238E27FC236}">
                  <a16:creationId xmlns:a16="http://schemas.microsoft.com/office/drawing/2014/main" id="{AE0BFE39-A736-4173-9901-66EAF9EE3A2E}"/>
                </a:ext>
              </a:extLst>
            </p:cNvPr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Square">
              <a:extLst>
                <a:ext uri="{FF2B5EF4-FFF2-40B4-BE49-F238E27FC236}">
                  <a16:creationId xmlns:a16="http://schemas.microsoft.com/office/drawing/2014/main" id="{C42054B3-91E4-450A-9B7D-470F9D35FE7C}"/>
                </a:ext>
              </a:extLst>
            </p:cNvPr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6" name="Line">
            <a:extLst>
              <a:ext uri="{FF2B5EF4-FFF2-40B4-BE49-F238E27FC236}">
                <a16:creationId xmlns:a16="http://schemas.microsoft.com/office/drawing/2014/main" id="{C54EB06B-FDC0-491E-8FFB-88958377FFDD}"/>
              </a:ext>
            </a:extLst>
          </p:cNvPr>
          <p:cNvSpPr/>
          <p:nvPr/>
        </p:nvSpPr>
        <p:spPr>
          <a:xfrm>
            <a:off x="4958288" y="8610247"/>
            <a:ext cx="1307848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1503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8" grpId="0" animBg="1" advAuto="0"/>
      <p:bldP spid="1689" grpId="0" animBg="1" advAuto="0"/>
      <p:bldP spid="1690" grpId="0" animBg="1" advAuto="0"/>
      <p:bldP spid="1691" grpId="0" animBg="1" advAuto="0"/>
      <p:bldP spid="1692" grpId="0" animBg="1" advAuto="0"/>
      <p:bldP spid="1693" grpId="0" animBg="1" advAuto="0"/>
      <p:bldP spid="1694" grpId="0" animBg="1" advAuto="0"/>
      <p:bldP spid="1695" grpId="0" animBg="1" advAuto="0"/>
      <p:bldP spid="1696" grpId="0" animBg="1" advAuto="0"/>
      <p:bldP spid="1697" grpId="0" animBg="1" advAuto="0"/>
      <p:bldP spid="1669" grpId="0" animBg="1" advAuto="0"/>
      <p:bldP spid="1672" grpId="0" animBg="1" advAuto="0"/>
      <p:bldP spid="1675" grpId="0" animBg="1" advAuto="0"/>
      <p:bldP spid="1678" grpId="0" animBg="1" advAuto="0"/>
      <p:bldP spid="1683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0544741-B7EA-4165-A7CB-7C376E6EA01C}"/>
              </a:ext>
            </a:extLst>
          </p:cNvPr>
          <p:cNvGraphicFramePr>
            <a:graphicFrameLocks noGrp="1"/>
          </p:cNvGraphicFramePr>
          <p:nvPr/>
        </p:nvGraphicFramePr>
        <p:xfrm>
          <a:off x="2532270" y="6383215"/>
          <a:ext cx="19332160" cy="39319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281485">
                  <a:extLst>
                    <a:ext uri="{9D8B030D-6E8A-4147-A177-3AD203B41FA5}">
                      <a16:colId xmlns:a16="http://schemas.microsoft.com/office/drawing/2014/main" val="2060852737"/>
                    </a:ext>
                  </a:extLst>
                </a:gridCol>
                <a:gridCol w="4605413">
                  <a:extLst>
                    <a:ext uri="{9D8B030D-6E8A-4147-A177-3AD203B41FA5}">
                      <a16:colId xmlns:a16="http://schemas.microsoft.com/office/drawing/2014/main" val="152692237"/>
                    </a:ext>
                  </a:extLst>
                </a:gridCol>
                <a:gridCol w="5222631">
                  <a:extLst>
                    <a:ext uri="{9D8B030D-6E8A-4147-A177-3AD203B41FA5}">
                      <a16:colId xmlns:a16="http://schemas.microsoft.com/office/drawing/2014/main" val="972584921"/>
                    </a:ext>
                  </a:extLst>
                </a:gridCol>
                <a:gridCol w="5222631">
                  <a:extLst>
                    <a:ext uri="{9D8B030D-6E8A-4147-A177-3AD203B41FA5}">
                      <a16:colId xmlns:a16="http://schemas.microsoft.com/office/drawing/2014/main" val="285367725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5400" b="1" i="1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ill Sans"/>
                        </a:rPr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#Layers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Validation 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9053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altLang="zh-CN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ResNet</a:t>
                      </a:r>
                      <a:endParaRPr lang="en-US" sz="66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71457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DenseNet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02492"/>
                  </a:ext>
                </a:extLst>
              </a:tr>
            </a:tbl>
          </a:graphicData>
        </a:graphic>
      </p:graphicFrame>
      <p:sp>
        <p:nvSpPr>
          <p:cNvPr id="8" name="Dense and slim">
            <a:extLst>
              <a:ext uri="{FF2B5EF4-FFF2-40B4-BE49-F238E27FC236}">
                <a16:creationId xmlns:a16="http://schemas.microsoft.com/office/drawing/2014/main" id="{180B3A30-5856-4D15-B112-16894770CE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sz="8000" dirty="0">
                <a:latin typeface="Arial" panose="020B0604020202020204" pitchFamily="34" charset="0"/>
                <a:cs typeface="Arial" panose="020B0604020202020204" pitchFamily="34" charset="0"/>
              </a:rPr>
              <a:t>Dense and slim</a:t>
            </a: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0" dirty="0"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  <a:endParaRPr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53142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0544741-B7EA-4165-A7CB-7C376E6EA01C}"/>
              </a:ext>
            </a:extLst>
          </p:cNvPr>
          <p:cNvGraphicFramePr>
            <a:graphicFrameLocks noGrp="1"/>
          </p:cNvGraphicFramePr>
          <p:nvPr/>
        </p:nvGraphicFramePr>
        <p:xfrm>
          <a:off x="2532270" y="6383215"/>
          <a:ext cx="19332160" cy="39319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163498">
                  <a:extLst>
                    <a:ext uri="{9D8B030D-6E8A-4147-A177-3AD203B41FA5}">
                      <a16:colId xmlns:a16="http://schemas.microsoft.com/office/drawing/2014/main" val="2060852737"/>
                    </a:ext>
                  </a:extLst>
                </a:gridCol>
                <a:gridCol w="4723400">
                  <a:extLst>
                    <a:ext uri="{9D8B030D-6E8A-4147-A177-3AD203B41FA5}">
                      <a16:colId xmlns:a16="http://schemas.microsoft.com/office/drawing/2014/main" val="152692237"/>
                    </a:ext>
                  </a:extLst>
                </a:gridCol>
                <a:gridCol w="5222631">
                  <a:extLst>
                    <a:ext uri="{9D8B030D-6E8A-4147-A177-3AD203B41FA5}">
                      <a16:colId xmlns:a16="http://schemas.microsoft.com/office/drawing/2014/main" val="972584921"/>
                    </a:ext>
                  </a:extLst>
                </a:gridCol>
                <a:gridCol w="5222631">
                  <a:extLst>
                    <a:ext uri="{9D8B030D-6E8A-4147-A177-3AD203B41FA5}">
                      <a16:colId xmlns:a16="http://schemas.microsoft.com/office/drawing/2014/main" val="2853677259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indent="0" algn="ctr" defTabSz="8255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5400" b="1" i="1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ill Sans"/>
                        </a:rPr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#Layers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Validation 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9053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altLang="zh-CN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ResNet</a:t>
                      </a:r>
                      <a:endParaRPr lang="en-US" sz="66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71457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sz="6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DenseNet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02492"/>
                  </a:ext>
                </a:extLst>
              </a:tr>
            </a:tbl>
          </a:graphicData>
        </a:graphic>
      </p:graphicFrame>
      <p:sp>
        <p:nvSpPr>
          <p:cNvPr id="8" name="Dense and slim">
            <a:extLst>
              <a:ext uri="{FF2B5EF4-FFF2-40B4-BE49-F238E27FC236}">
                <a16:creationId xmlns:a16="http://schemas.microsoft.com/office/drawing/2014/main" id="{180B3A30-5856-4D15-B112-16894770CE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sz="8000" dirty="0">
                <a:latin typeface="Arial" panose="020B0604020202020204" pitchFamily="34" charset="0"/>
                <a:cs typeface="Arial" panose="020B0604020202020204" pitchFamily="34" charset="0"/>
              </a:rPr>
              <a:t>Dense and slim</a:t>
            </a:r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8000" dirty="0"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  <a:endParaRPr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lassifier uses most complex (high level) features">
            <a:extLst>
              <a:ext uri="{FF2B5EF4-FFF2-40B4-BE49-F238E27FC236}">
                <a16:creationId xmlns:a16="http://schemas.microsoft.com/office/drawing/2014/main" id="{7A65B923-5BDC-4280-B88D-379F547E4D25}"/>
              </a:ext>
            </a:extLst>
          </p:cNvPr>
          <p:cNvSpPr txBox="1"/>
          <p:nvPr/>
        </p:nvSpPr>
        <p:spPr>
          <a:xfrm>
            <a:off x="5288289" y="4470353"/>
            <a:ext cx="13049357" cy="779701"/>
          </a:xfrm>
          <a:prstGeom prst="rect">
            <a:avLst/>
          </a:prstGeom>
          <a:solidFill>
            <a:srgbClr val="AB1802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lvl1pPr>
          </a:lstStyle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More connections, less computation!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7985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Advantage 1: Strong gradient flow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7200">
                <a:solidFill>
                  <a:srgbClr val="535353"/>
                </a:solidFill>
              </a:defRPr>
            </a:lvl1pPr>
          </a:lstStyle>
          <a:p>
            <a:r>
              <a:rPr dirty="0"/>
              <a:t>Advantage</a:t>
            </a:r>
            <a:r>
              <a:rPr lang="en-US" altLang="zh-CN" dirty="0"/>
              <a:t>s</a:t>
            </a:r>
            <a:r>
              <a:rPr dirty="0"/>
              <a:t>: Strong gradient flow</a:t>
            </a:r>
          </a:p>
        </p:txBody>
      </p:sp>
      <p:sp>
        <p:nvSpPr>
          <p:cNvPr id="1251" name="Line"/>
          <p:cNvSpPr/>
          <p:nvPr/>
        </p:nvSpPr>
        <p:spPr>
          <a:xfrm>
            <a:off x="4412019" y="8544931"/>
            <a:ext cx="1517946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252" name="Line"/>
          <p:cNvSpPr/>
          <p:nvPr/>
        </p:nvSpPr>
        <p:spPr>
          <a:xfrm>
            <a:off x="7498409" y="8547108"/>
            <a:ext cx="1732958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253" name="Line"/>
          <p:cNvSpPr/>
          <p:nvPr/>
        </p:nvSpPr>
        <p:spPr>
          <a:xfrm>
            <a:off x="10799812" y="8547108"/>
            <a:ext cx="1722837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254" name="Line"/>
          <p:cNvSpPr/>
          <p:nvPr/>
        </p:nvSpPr>
        <p:spPr>
          <a:xfrm>
            <a:off x="14096534" y="8547108"/>
            <a:ext cx="1780621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sp>
        <p:nvSpPr>
          <p:cNvPr id="1255" name="Line"/>
          <p:cNvSpPr/>
          <p:nvPr/>
        </p:nvSpPr>
        <p:spPr>
          <a:xfrm>
            <a:off x="17248889" y="8544931"/>
            <a:ext cx="1517946" cy="1"/>
          </a:xfrm>
          <a:prstGeom prst="line">
            <a:avLst/>
          </a:prstGeom>
          <a:ln w="76200">
            <a:solidFill>
              <a:srgbClr val="5A5F5E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/>
          </a:p>
        </p:txBody>
      </p:sp>
      <p:grpSp>
        <p:nvGrpSpPr>
          <p:cNvPr id="1259" name="Group"/>
          <p:cNvGrpSpPr/>
          <p:nvPr/>
        </p:nvGrpSpPr>
        <p:grpSpPr>
          <a:xfrm>
            <a:off x="6131212" y="7894284"/>
            <a:ext cx="1203459" cy="1203459"/>
            <a:chOff x="0" y="0"/>
            <a:chExt cx="1203457" cy="1203457"/>
          </a:xfrm>
        </p:grpSpPr>
        <p:sp>
          <p:nvSpPr>
            <p:cNvPr id="1256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57" name="Square"/>
            <p:cNvSpPr/>
            <p:nvPr/>
          </p:nvSpPr>
          <p:spPr>
            <a:xfrm>
              <a:off x="104391" y="104390"/>
              <a:ext cx="994677" cy="994678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58" name="Square"/>
            <p:cNvSpPr/>
            <p:nvPr/>
          </p:nvSpPr>
          <p:spPr>
            <a:xfrm>
              <a:off x="208781" y="208781"/>
              <a:ext cx="994677" cy="994677"/>
            </a:xfrm>
            <a:prstGeom prst="rect">
              <a:avLst/>
            </a:prstGeom>
            <a:solidFill>
              <a:srgbClr val="FFCE57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263" name="Group"/>
          <p:cNvGrpSpPr/>
          <p:nvPr/>
        </p:nvGrpSpPr>
        <p:grpSpPr>
          <a:xfrm>
            <a:off x="9395107" y="7905990"/>
            <a:ext cx="1203458" cy="1203458"/>
            <a:chOff x="0" y="0"/>
            <a:chExt cx="1203457" cy="1203456"/>
          </a:xfrm>
        </p:grpSpPr>
        <p:sp>
          <p:nvSpPr>
            <p:cNvPr id="1260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61" name="Square"/>
            <p:cNvSpPr/>
            <p:nvPr/>
          </p:nvSpPr>
          <p:spPr>
            <a:xfrm>
              <a:off x="104389" y="104389"/>
              <a:ext cx="994678" cy="994678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62" name="Square"/>
            <p:cNvSpPr/>
            <p:nvPr/>
          </p:nvSpPr>
          <p:spPr>
            <a:xfrm>
              <a:off x="208781" y="208780"/>
              <a:ext cx="994677" cy="994677"/>
            </a:xfrm>
            <a:prstGeom prst="rect">
              <a:avLst/>
            </a:prstGeom>
            <a:solidFill>
              <a:srgbClr val="EB3D44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267" name="Group"/>
          <p:cNvGrpSpPr/>
          <p:nvPr/>
        </p:nvGrpSpPr>
        <p:grpSpPr>
          <a:xfrm>
            <a:off x="12723896" y="7905990"/>
            <a:ext cx="1203457" cy="1203458"/>
            <a:chOff x="0" y="0"/>
            <a:chExt cx="1203456" cy="1203456"/>
          </a:xfrm>
        </p:grpSpPr>
        <p:sp>
          <p:nvSpPr>
            <p:cNvPr id="1264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65" name="Square"/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66" name="Square"/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78AAB3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grpSp>
        <p:nvGrpSpPr>
          <p:cNvPr id="1271" name="Group"/>
          <p:cNvGrpSpPr/>
          <p:nvPr/>
        </p:nvGrpSpPr>
        <p:grpSpPr>
          <a:xfrm>
            <a:off x="16046335" y="7827212"/>
            <a:ext cx="1203457" cy="1203458"/>
            <a:chOff x="0" y="0"/>
            <a:chExt cx="1203456" cy="1203456"/>
          </a:xfrm>
        </p:grpSpPr>
        <p:sp>
          <p:nvSpPr>
            <p:cNvPr id="1268" name="Square"/>
            <p:cNvSpPr/>
            <p:nvPr/>
          </p:nvSpPr>
          <p:spPr>
            <a:xfrm>
              <a:off x="0" y="0"/>
              <a:ext cx="994677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69" name="Square"/>
            <p:cNvSpPr/>
            <p:nvPr/>
          </p:nvSpPr>
          <p:spPr>
            <a:xfrm>
              <a:off x="104388" y="104389"/>
              <a:ext cx="994678" cy="994678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  <p:sp>
          <p:nvSpPr>
            <p:cNvPr id="1270" name="Square"/>
            <p:cNvSpPr/>
            <p:nvPr/>
          </p:nvSpPr>
          <p:spPr>
            <a:xfrm>
              <a:off x="208779" y="208780"/>
              <a:ext cx="994678" cy="994677"/>
            </a:xfrm>
            <a:prstGeom prst="rect">
              <a:avLst/>
            </a:prstGeom>
            <a:solidFill>
              <a:srgbClr val="606B7E"/>
            </a:solidFill>
            <a:ln w="635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/>
            </a:p>
          </p:txBody>
        </p:sp>
      </p:grpSp>
      <p:sp>
        <p:nvSpPr>
          <p:cNvPr id="1289" name="Connection Line"/>
          <p:cNvSpPr/>
          <p:nvPr/>
        </p:nvSpPr>
        <p:spPr>
          <a:xfrm>
            <a:off x="4471643" y="7235456"/>
            <a:ext cx="4695984" cy="1284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extrusionOk="0">
                <a:moveTo>
                  <a:pt x="0" y="15809"/>
                </a:moveTo>
                <a:cubicBezTo>
                  <a:pt x="7744" y="-5399"/>
                  <a:pt x="14944" y="-5268"/>
                  <a:pt x="21600" y="16201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0" name="Connection Line"/>
          <p:cNvSpPr/>
          <p:nvPr/>
        </p:nvSpPr>
        <p:spPr>
          <a:xfrm>
            <a:off x="10842711" y="7289751"/>
            <a:ext cx="5012674" cy="127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extrusionOk="0">
                <a:moveTo>
                  <a:pt x="0" y="16201"/>
                </a:moveTo>
                <a:cubicBezTo>
                  <a:pt x="6419" y="-5252"/>
                  <a:pt x="13619" y="-5399"/>
                  <a:pt x="21600" y="15759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1" name="Connection Line"/>
          <p:cNvSpPr/>
          <p:nvPr/>
        </p:nvSpPr>
        <p:spPr>
          <a:xfrm>
            <a:off x="14087304" y="7256853"/>
            <a:ext cx="4502461" cy="1313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4" extrusionOk="0">
                <a:moveTo>
                  <a:pt x="0" y="16204"/>
                </a:moveTo>
                <a:cubicBezTo>
                  <a:pt x="7538" y="-5047"/>
                  <a:pt x="14738" y="-5396"/>
                  <a:pt x="21600" y="15156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2" name="Connection Line"/>
          <p:cNvSpPr/>
          <p:nvPr/>
        </p:nvSpPr>
        <p:spPr>
          <a:xfrm>
            <a:off x="7581950" y="6107999"/>
            <a:ext cx="8279793" cy="2446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067"/>
                </a:moveTo>
                <a:cubicBezTo>
                  <a:pt x="7240" y="-5400"/>
                  <a:pt x="14440" y="-5356"/>
                  <a:pt x="21600" y="16200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3" name="Connection Line"/>
          <p:cNvSpPr/>
          <p:nvPr/>
        </p:nvSpPr>
        <p:spPr>
          <a:xfrm>
            <a:off x="10783947" y="6055671"/>
            <a:ext cx="7742391" cy="2494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2" extrusionOk="0">
                <a:moveTo>
                  <a:pt x="0" y="16202"/>
                </a:moveTo>
                <a:cubicBezTo>
                  <a:pt x="7043" y="-5147"/>
                  <a:pt x="14243" y="-5398"/>
                  <a:pt x="21600" y="15450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4" name="Connection Line"/>
          <p:cNvSpPr/>
          <p:nvPr/>
        </p:nvSpPr>
        <p:spPr>
          <a:xfrm>
            <a:off x="7535918" y="5180203"/>
            <a:ext cx="11029344" cy="3377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extrusionOk="0">
                <a:moveTo>
                  <a:pt x="0" y="16201"/>
                </a:moveTo>
                <a:cubicBezTo>
                  <a:pt x="6949" y="-5244"/>
                  <a:pt x="14149" y="-5399"/>
                  <a:pt x="21600" y="15736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5" name="Connection Line"/>
          <p:cNvSpPr/>
          <p:nvPr/>
        </p:nvSpPr>
        <p:spPr>
          <a:xfrm>
            <a:off x="4452775" y="6072717"/>
            <a:ext cx="7994848" cy="2443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104"/>
                </a:moveTo>
                <a:cubicBezTo>
                  <a:pt x="7235" y="-5400"/>
                  <a:pt x="14435" y="-5368"/>
                  <a:pt x="21600" y="16200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6" name="Connection Line"/>
          <p:cNvSpPr/>
          <p:nvPr/>
        </p:nvSpPr>
        <p:spPr>
          <a:xfrm>
            <a:off x="7509187" y="7305916"/>
            <a:ext cx="4956953" cy="1289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extrusionOk="0">
                <a:moveTo>
                  <a:pt x="0" y="16201"/>
                </a:moveTo>
                <a:cubicBezTo>
                  <a:pt x="7635" y="-5238"/>
                  <a:pt x="14835" y="-5399"/>
                  <a:pt x="21600" y="15717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7" name="Connection Line"/>
          <p:cNvSpPr/>
          <p:nvPr/>
        </p:nvSpPr>
        <p:spPr>
          <a:xfrm>
            <a:off x="4451886" y="5197793"/>
            <a:ext cx="11387404" cy="3337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0" extrusionOk="0">
                <a:moveTo>
                  <a:pt x="0" y="16200"/>
                </a:moveTo>
                <a:cubicBezTo>
                  <a:pt x="7015" y="-5375"/>
                  <a:pt x="14215" y="-5400"/>
                  <a:pt x="21600" y="16126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98" name="Connection Line"/>
          <p:cNvSpPr/>
          <p:nvPr/>
        </p:nvSpPr>
        <p:spPr>
          <a:xfrm>
            <a:off x="4447226" y="4255967"/>
            <a:ext cx="14128556" cy="4317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1" extrusionOk="0">
                <a:moveTo>
                  <a:pt x="0" y="16201"/>
                </a:moveTo>
                <a:cubicBezTo>
                  <a:pt x="6652" y="-5230"/>
                  <a:pt x="13852" y="-5399"/>
                  <a:pt x="21600" y="15693"/>
                </a:cubicBezTo>
              </a:path>
            </a:pathLst>
          </a:custGeom>
          <a:ln w="76200">
            <a:solidFill>
              <a:srgbClr val="5A5F5E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282" name="Error Signal"/>
          <p:cNvSpPr txBox="1"/>
          <p:nvPr/>
        </p:nvSpPr>
        <p:spPr>
          <a:xfrm>
            <a:off x="18920552" y="8055580"/>
            <a:ext cx="2986373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1pPr>
          </a:lstStyle>
          <a:p>
            <a:r>
              <a:t>Error Signal</a:t>
            </a:r>
          </a:p>
        </p:txBody>
      </p:sp>
      <p:sp>
        <p:nvSpPr>
          <p:cNvPr id="1283" name="Deeply supervised Net: [Lee, Xie, Gallagher, Zhang, Tu] (2015)"/>
          <p:cNvSpPr txBox="1"/>
          <p:nvPr/>
        </p:nvSpPr>
        <p:spPr>
          <a:xfrm>
            <a:off x="13490351" y="12852834"/>
            <a:ext cx="10498536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 i="1">
                <a:solidFill>
                  <a:srgbClr val="535353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Deeply supervised Net: [Lee, Xie, Gallagher, Zhang, Tu] (2015)</a:t>
            </a:r>
          </a:p>
        </p:txBody>
      </p:sp>
      <p:sp>
        <p:nvSpPr>
          <p:cNvPr id="1284" name="Implicit “deep supervision”"/>
          <p:cNvSpPr txBox="1"/>
          <p:nvPr/>
        </p:nvSpPr>
        <p:spPr>
          <a:xfrm>
            <a:off x="8832409" y="10864146"/>
            <a:ext cx="6731882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lvl1pPr>
          </a:lstStyle>
          <a:p>
            <a:r>
              <a:t>Implicit “deep supervision”</a:t>
            </a:r>
          </a:p>
        </p:txBody>
      </p:sp>
      <p:grpSp>
        <p:nvGrpSpPr>
          <p:cNvPr id="1288" name="Group"/>
          <p:cNvGrpSpPr/>
          <p:nvPr/>
        </p:nvGrpSpPr>
        <p:grpSpPr>
          <a:xfrm>
            <a:off x="2968898" y="7961105"/>
            <a:ext cx="1161856" cy="1167652"/>
            <a:chOff x="0" y="0"/>
            <a:chExt cx="1161854" cy="1167650"/>
          </a:xfrm>
        </p:grpSpPr>
        <p:pic>
          <p:nvPicPr>
            <p:cNvPr id="1285" name="cute_b.jpg" descr="cute_b.jpg"/>
            <p:cNvPicPr>
              <a:picLocks noChangeAspect="1"/>
            </p:cNvPicPr>
            <p:nvPr/>
          </p:nvPicPr>
          <p:blipFill>
            <a:blip r:embed="rId2"/>
            <a:srcRect l="11430" r="13383"/>
            <a:stretch>
              <a:fillRect/>
            </a:stretch>
          </p:blipFill>
          <p:spPr>
            <a:xfrm>
              <a:off x="0" y="0"/>
              <a:ext cx="98581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1286" name="cute_g.jpg" descr="cute_g.jpg"/>
            <p:cNvPicPr>
              <a:picLocks noChangeAspect="1"/>
            </p:cNvPicPr>
            <p:nvPr/>
          </p:nvPicPr>
          <p:blipFill>
            <a:blip r:embed="rId3"/>
            <a:srcRect l="12600" r="12600"/>
            <a:stretch>
              <a:fillRect/>
            </a:stretch>
          </p:blipFill>
          <p:spPr>
            <a:xfrm>
              <a:off x="89694" y="92736"/>
              <a:ext cx="98074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1287" name="cute_r.jpg" descr="cute_r.jpg"/>
            <p:cNvPicPr>
              <a:picLocks noChangeAspect="1"/>
            </p:cNvPicPr>
            <p:nvPr/>
          </p:nvPicPr>
          <p:blipFill>
            <a:blip r:embed="rId4"/>
            <a:srcRect l="14334" r="10590"/>
            <a:stretch>
              <a:fillRect/>
            </a:stretch>
          </p:blipFill>
          <p:spPr>
            <a:xfrm>
              <a:off x="177494" y="184284"/>
              <a:ext cx="984361" cy="983367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750"/>
                                        <p:tgtEl>
                                          <p:spTgt spid="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750"/>
                                        <p:tgtEl>
                                          <p:spTgt spid="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750"/>
                                        <p:tgtEl>
                                          <p:spTgt spid="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750"/>
                                        <p:tgtEl>
                                          <p:spTgt spid="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250"/>
                                        <p:tgtEl>
                                          <p:spTgt spid="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5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1" grpId="0" animBg="1" advAuto="0"/>
      <p:bldP spid="1252" grpId="0" animBg="1" advAuto="0"/>
      <p:bldP spid="1253" grpId="0" animBg="1" advAuto="0"/>
      <p:bldP spid="1254" grpId="0" animBg="1" advAuto="0"/>
      <p:bldP spid="1255" grpId="0" animBg="1" advAuto="0"/>
      <p:bldP spid="1289" grpId="0" animBg="1" advAuto="0"/>
      <p:bldP spid="1290" grpId="0" animBg="1" advAuto="0"/>
      <p:bldP spid="1291" grpId="0" animBg="1" advAuto="0"/>
      <p:bldP spid="1292" grpId="0" animBg="1" advAuto="0"/>
      <p:bldP spid="1293" grpId="0" animBg="1" advAuto="0"/>
      <p:bldP spid="1294" grpId="0" animBg="1" advAuto="0"/>
      <p:bldP spid="1295" grpId="0" animBg="1" advAuto="0"/>
      <p:bldP spid="1296" grpId="0" animBg="1" advAuto="0"/>
      <p:bldP spid="1297" grpId="0" animBg="1" advAuto="0"/>
      <p:bldP spid="1298" grpId="0" animBg="1" advAuto="0"/>
      <p:bldP spid="1282" grpId="0" animBg="1" advAuto="0"/>
      <p:bldP spid="1283" grpId="0" animBg="1" advAuto="0"/>
      <p:bldP spid="1284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7" name="Bubble Chart"/>
          <p:cNvGraphicFramePr/>
          <p:nvPr/>
        </p:nvGraphicFramePr>
        <p:xfrm>
          <a:off x="13174037" y="3575395"/>
          <a:ext cx="8919312" cy="855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38" name="Line"/>
          <p:cNvSpPr/>
          <p:nvPr/>
        </p:nvSpPr>
        <p:spPr>
          <a:xfrm>
            <a:off x="15646818" y="4692375"/>
            <a:ext cx="284044" cy="2800795"/>
          </a:xfrm>
          <a:prstGeom prst="line">
            <a:avLst/>
          </a:prstGeom>
          <a:ln w="76200">
            <a:solidFill>
              <a:srgbClr val="D96A4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39" name="Line"/>
          <p:cNvSpPr/>
          <p:nvPr/>
        </p:nvSpPr>
        <p:spPr>
          <a:xfrm>
            <a:off x="15108212" y="6455043"/>
            <a:ext cx="359412" cy="1432839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0" name="Line"/>
          <p:cNvSpPr/>
          <p:nvPr/>
        </p:nvSpPr>
        <p:spPr>
          <a:xfrm>
            <a:off x="18296128" y="9089084"/>
            <a:ext cx="2194341" cy="212367"/>
          </a:xfrm>
          <a:prstGeom prst="line">
            <a:avLst/>
          </a:prstGeom>
          <a:ln w="76200">
            <a:solidFill>
              <a:srgbClr val="D96A4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1" name="Line"/>
          <p:cNvSpPr/>
          <p:nvPr/>
        </p:nvSpPr>
        <p:spPr>
          <a:xfrm>
            <a:off x="15925525" y="7460900"/>
            <a:ext cx="2342931" cy="1620246"/>
          </a:xfrm>
          <a:prstGeom prst="line">
            <a:avLst/>
          </a:prstGeom>
          <a:ln w="76200">
            <a:solidFill>
              <a:srgbClr val="D96A4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2" name="Line"/>
          <p:cNvSpPr/>
          <p:nvPr/>
        </p:nvSpPr>
        <p:spPr>
          <a:xfrm>
            <a:off x="15477851" y="7941435"/>
            <a:ext cx="587688" cy="1090688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3" name="Line"/>
          <p:cNvSpPr/>
          <p:nvPr/>
        </p:nvSpPr>
        <p:spPr>
          <a:xfrm>
            <a:off x="16077676" y="9035484"/>
            <a:ext cx="743058" cy="437953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44" name="Bubble Chart"/>
          <p:cNvGraphicFramePr/>
          <p:nvPr/>
        </p:nvGraphicFramePr>
        <p:xfrm>
          <a:off x="3342530" y="3490900"/>
          <a:ext cx="8939412" cy="8727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45" name="Line"/>
          <p:cNvSpPr/>
          <p:nvPr/>
        </p:nvSpPr>
        <p:spPr>
          <a:xfrm>
            <a:off x="7046511" y="4658049"/>
            <a:ext cx="344918" cy="2868042"/>
          </a:xfrm>
          <a:prstGeom prst="line">
            <a:avLst/>
          </a:prstGeom>
          <a:ln w="76200">
            <a:solidFill>
              <a:srgbClr val="D96A4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6" name="Line"/>
          <p:cNvSpPr/>
          <p:nvPr/>
        </p:nvSpPr>
        <p:spPr>
          <a:xfrm>
            <a:off x="7409842" y="7490338"/>
            <a:ext cx="1711352" cy="1568189"/>
          </a:xfrm>
          <a:prstGeom prst="line">
            <a:avLst/>
          </a:prstGeom>
          <a:ln w="76200">
            <a:solidFill>
              <a:srgbClr val="D96A4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7" name="Line"/>
          <p:cNvSpPr/>
          <p:nvPr/>
        </p:nvSpPr>
        <p:spPr>
          <a:xfrm>
            <a:off x="9119854" y="9108724"/>
            <a:ext cx="1399928" cy="276564"/>
          </a:xfrm>
          <a:prstGeom prst="line">
            <a:avLst/>
          </a:prstGeom>
          <a:ln w="76200">
            <a:solidFill>
              <a:srgbClr val="D96A4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8" name="Line"/>
          <p:cNvSpPr/>
          <p:nvPr/>
        </p:nvSpPr>
        <p:spPr>
          <a:xfrm>
            <a:off x="6372020" y="7976947"/>
            <a:ext cx="546673" cy="1123303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49" name="Line"/>
          <p:cNvSpPr/>
          <p:nvPr/>
        </p:nvSpPr>
        <p:spPr>
          <a:xfrm>
            <a:off x="5821128" y="6523303"/>
            <a:ext cx="539328" cy="1460180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0" name="Line"/>
          <p:cNvSpPr/>
          <p:nvPr/>
        </p:nvSpPr>
        <p:spPr>
          <a:xfrm>
            <a:off x="6899657" y="9019110"/>
            <a:ext cx="957967" cy="451906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1" name="Circle"/>
          <p:cNvSpPr/>
          <p:nvPr/>
        </p:nvSpPr>
        <p:spPr>
          <a:xfrm>
            <a:off x="16719822" y="9267799"/>
            <a:ext cx="508001" cy="508001"/>
          </a:xfrm>
          <a:prstGeom prst="ellipse">
            <a:avLst/>
          </a:prstGeom>
          <a:ln w="76200">
            <a:solidFill>
              <a:srgbClr val="0EE127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2" name="Circle"/>
          <p:cNvSpPr/>
          <p:nvPr/>
        </p:nvSpPr>
        <p:spPr>
          <a:xfrm>
            <a:off x="7842758" y="9333347"/>
            <a:ext cx="508001" cy="508001"/>
          </a:xfrm>
          <a:prstGeom prst="ellipse">
            <a:avLst/>
          </a:prstGeom>
          <a:ln w="76200">
            <a:solidFill>
              <a:srgbClr val="0EE127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3" name="Circle"/>
          <p:cNvSpPr/>
          <p:nvPr/>
        </p:nvSpPr>
        <p:spPr>
          <a:xfrm>
            <a:off x="9855941" y="10157239"/>
            <a:ext cx="508001" cy="508001"/>
          </a:xfrm>
          <a:prstGeom prst="ellipse">
            <a:avLst/>
          </a:prstGeom>
          <a:ln w="76200">
            <a:solidFill>
              <a:srgbClr val="0EE127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4" name="Circle"/>
          <p:cNvSpPr/>
          <p:nvPr/>
        </p:nvSpPr>
        <p:spPr>
          <a:xfrm>
            <a:off x="19505116" y="10086940"/>
            <a:ext cx="508001" cy="508001"/>
          </a:xfrm>
          <a:prstGeom prst="ellipse">
            <a:avLst/>
          </a:prstGeom>
          <a:ln w="76200">
            <a:solidFill>
              <a:srgbClr val="0EE127"/>
            </a:solidFill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5" name="Line"/>
          <p:cNvSpPr/>
          <p:nvPr/>
        </p:nvSpPr>
        <p:spPr>
          <a:xfrm>
            <a:off x="8315700" y="9776353"/>
            <a:ext cx="1515572" cy="683474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6" name="Line"/>
          <p:cNvSpPr/>
          <p:nvPr/>
        </p:nvSpPr>
        <p:spPr>
          <a:xfrm>
            <a:off x="17201583" y="9642154"/>
            <a:ext cx="2285770" cy="679461"/>
          </a:xfrm>
          <a:prstGeom prst="line">
            <a:avLst/>
          </a:prstGeom>
          <a:ln w="76200">
            <a:solidFill>
              <a:srgbClr val="5F8C94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7" name="ResNet-152"/>
          <p:cNvSpPr txBox="1"/>
          <p:nvPr/>
        </p:nvSpPr>
        <p:spPr>
          <a:xfrm>
            <a:off x="10672293" y="9112232"/>
            <a:ext cx="17472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ResNet-152</a:t>
            </a:r>
          </a:p>
        </p:txBody>
      </p:sp>
      <p:sp>
        <p:nvSpPr>
          <p:cNvPr id="2658" name="ResNet-101"/>
          <p:cNvSpPr txBox="1"/>
          <p:nvPr/>
        </p:nvSpPr>
        <p:spPr>
          <a:xfrm>
            <a:off x="9236305" y="8566405"/>
            <a:ext cx="17472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ResNet-101</a:t>
            </a:r>
          </a:p>
        </p:txBody>
      </p:sp>
      <p:sp>
        <p:nvSpPr>
          <p:cNvPr id="2659" name="ResNet-50"/>
          <p:cNvSpPr txBox="1"/>
          <p:nvPr/>
        </p:nvSpPr>
        <p:spPr>
          <a:xfrm>
            <a:off x="7593991" y="7066078"/>
            <a:ext cx="157575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ResNet-50</a:t>
            </a:r>
          </a:p>
        </p:txBody>
      </p:sp>
      <p:sp>
        <p:nvSpPr>
          <p:cNvPr id="2660" name="ResNet-34"/>
          <p:cNvSpPr txBox="1"/>
          <p:nvPr/>
        </p:nvSpPr>
        <p:spPr>
          <a:xfrm>
            <a:off x="7232683" y="4385095"/>
            <a:ext cx="157575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ResNet-34</a:t>
            </a:r>
          </a:p>
        </p:txBody>
      </p:sp>
      <p:sp>
        <p:nvSpPr>
          <p:cNvPr id="2661" name="ResNet-152"/>
          <p:cNvSpPr txBox="1"/>
          <p:nvPr/>
        </p:nvSpPr>
        <p:spPr>
          <a:xfrm>
            <a:off x="20705292" y="8858232"/>
            <a:ext cx="17472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ResNet-152</a:t>
            </a:r>
          </a:p>
        </p:txBody>
      </p:sp>
      <p:sp>
        <p:nvSpPr>
          <p:cNvPr id="2662" name="ResNet-101"/>
          <p:cNvSpPr txBox="1"/>
          <p:nvPr/>
        </p:nvSpPr>
        <p:spPr>
          <a:xfrm>
            <a:off x="18345887" y="8437151"/>
            <a:ext cx="17472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ResNet-101</a:t>
            </a:r>
          </a:p>
        </p:txBody>
      </p:sp>
      <p:sp>
        <p:nvSpPr>
          <p:cNvPr id="2663" name="ResNet-50"/>
          <p:cNvSpPr txBox="1"/>
          <p:nvPr/>
        </p:nvSpPr>
        <p:spPr>
          <a:xfrm>
            <a:off x="16200695" y="7066078"/>
            <a:ext cx="157575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ResNet-50</a:t>
            </a:r>
          </a:p>
        </p:txBody>
      </p:sp>
      <p:sp>
        <p:nvSpPr>
          <p:cNvPr id="2664" name="ResNet-34"/>
          <p:cNvSpPr txBox="1"/>
          <p:nvPr/>
        </p:nvSpPr>
        <p:spPr>
          <a:xfrm>
            <a:off x="15883465" y="4385095"/>
            <a:ext cx="157575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A61702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ResNet-34</a:t>
            </a:r>
          </a:p>
        </p:txBody>
      </p:sp>
      <p:sp>
        <p:nvSpPr>
          <p:cNvPr id="2665" name="DenseNet-232(k=48)"/>
          <p:cNvSpPr txBox="1"/>
          <p:nvPr/>
        </p:nvSpPr>
        <p:spPr>
          <a:xfrm>
            <a:off x="10325017" y="10122019"/>
            <a:ext cx="297196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DenseNet-232(k=48)</a:t>
            </a:r>
          </a:p>
        </p:txBody>
      </p:sp>
      <p:sp>
        <p:nvSpPr>
          <p:cNvPr id="2666" name="DenseNet-264"/>
          <p:cNvSpPr txBox="1"/>
          <p:nvPr/>
        </p:nvSpPr>
        <p:spPr>
          <a:xfrm>
            <a:off x="8302783" y="9362055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DenseNet-264</a:t>
            </a:r>
          </a:p>
        </p:txBody>
      </p:sp>
      <p:sp>
        <p:nvSpPr>
          <p:cNvPr id="2667" name="DenseNet-201"/>
          <p:cNvSpPr txBox="1"/>
          <p:nvPr/>
        </p:nvSpPr>
        <p:spPr>
          <a:xfrm>
            <a:off x="6905783" y="8727055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DenseNet-201</a:t>
            </a:r>
          </a:p>
        </p:txBody>
      </p:sp>
      <p:sp>
        <p:nvSpPr>
          <p:cNvPr id="2668" name="DenseNet-169"/>
          <p:cNvSpPr txBox="1"/>
          <p:nvPr/>
        </p:nvSpPr>
        <p:spPr>
          <a:xfrm>
            <a:off x="6524783" y="7584055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DenseNet-169</a:t>
            </a:r>
          </a:p>
        </p:txBody>
      </p:sp>
      <p:sp>
        <p:nvSpPr>
          <p:cNvPr id="2669" name="DenseNet-121"/>
          <p:cNvSpPr txBox="1"/>
          <p:nvPr/>
        </p:nvSpPr>
        <p:spPr>
          <a:xfrm>
            <a:off x="5889783" y="6060055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DenseNet-121</a:t>
            </a:r>
          </a:p>
        </p:txBody>
      </p:sp>
      <p:sp>
        <p:nvSpPr>
          <p:cNvPr id="2670" name="DenseNet-121"/>
          <p:cNvSpPr txBox="1"/>
          <p:nvPr/>
        </p:nvSpPr>
        <p:spPr>
          <a:xfrm>
            <a:off x="15129972" y="5966765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DenseNet-121</a:t>
            </a:r>
          </a:p>
        </p:txBody>
      </p:sp>
      <p:sp>
        <p:nvSpPr>
          <p:cNvPr id="2671" name="DenseNet-169"/>
          <p:cNvSpPr txBox="1"/>
          <p:nvPr/>
        </p:nvSpPr>
        <p:spPr>
          <a:xfrm>
            <a:off x="15524582" y="7611574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DenseNet-169</a:t>
            </a:r>
          </a:p>
        </p:txBody>
      </p:sp>
      <p:sp>
        <p:nvSpPr>
          <p:cNvPr id="2672" name="DenseNet-201"/>
          <p:cNvSpPr txBox="1"/>
          <p:nvPr/>
        </p:nvSpPr>
        <p:spPr>
          <a:xfrm>
            <a:off x="15922783" y="8473055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DenseNet-201</a:t>
            </a:r>
          </a:p>
        </p:txBody>
      </p:sp>
      <p:sp>
        <p:nvSpPr>
          <p:cNvPr id="2673" name="DenseNet-264"/>
          <p:cNvSpPr txBox="1"/>
          <p:nvPr/>
        </p:nvSpPr>
        <p:spPr>
          <a:xfrm>
            <a:off x="17192783" y="9235055"/>
            <a:ext cx="209031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DenseNet-264</a:t>
            </a:r>
          </a:p>
        </p:txBody>
      </p:sp>
      <p:sp>
        <p:nvSpPr>
          <p:cNvPr id="2674" name="DenseNet-232(k=48)"/>
          <p:cNvSpPr txBox="1"/>
          <p:nvPr/>
        </p:nvSpPr>
        <p:spPr>
          <a:xfrm>
            <a:off x="19977017" y="9995019"/>
            <a:ext cx="297196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5F8C94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DenseNet-232(k=48)</a:t>
            </a:r>
          </a:p>
        </p:txBody>
      </p:sp>
      <p:sp>
        <p:nvSpPr>
          <p:cNvPr id="2675" name="Results on ImageNet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Results on ImageNet</a:t>
            </a:r>
          </a:p>
        </p:txBody>
      </p:sp>
    </p:spTree>
    <p:extLst>
      <p:ext uri="{BB962C8B-B14F-4D97-AF65-F5344CB8AC3E}">
        <p14:creationId xmlns:p14="http://schemas.microsoft.com/office/powerpoint/2010/main" val="39031817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36E3-90B7-46EE-80E2-29474AEDB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-4210115" y="6153829"/>
            <a:ext cx="12918621" cy="1408340"/>
          </a:xfrm>
        </p:spPr>
        <p:txBody>
          <a:bodyPr vert="horz">
            <a:normAutofit/>
          </a:bodyPr>
          <a:lstStyle/>
          <a:p>
            <a:r>
              <a:rPr lang="en-US" altLang="zh-CN" dirty="0"/>
              <a:t>The loss surface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B7C713-A2F5-48D1-B247-65BF369CD272}"/>
              </a:ext>
            </a:extLst>
          </p:cNvPr>
          <p:cNvSpPr/>
          <p:nvPr/>
        </p:nvSpPr>
        <p:spPr>
          <a:xfrm rot="5400000">
            <a:off x="-5532311" y="6473277"/>
            <a:ext cx="134096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https://www.cs.umd.edu/~tomg/projects/landscapes/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D07434-577B-40A7-8539-205E74848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9015" y="6471654"/>
            <a:ext cx="7433757" cy="5476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BFB7AC-3571-4732-8921-577628A564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36" y="6536375"/>
            <a:ext cx="7433758" cy="5453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 descr="A picture containing table, top&#10;&#10;Description automatically generated">
            <a:extLst>
              <a:ext uri="{FF2B5EF4-FFF2-40B4-BE49-F238E27FC236}">
                <a16:creationId xmlns:a16="http://schemas.microsoft.com/office/drawing/2014/main" id="{F89B2FDA-462F-4A82-B1F1-5900C41A71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36" y="245896"/>
            <a:ext cx="7433758" cy="57425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 descr="A picture containing sky&#10;&#10;Description automatically generated">
            <a:extLst>
              <a:ext uri="{FF2B5EF4-FFF2-40B4-BE49-F238E27FC236}">
                <a16:creationId xmlns:a16="http://schemas.microsoft.com/office/drawing/2014/main" id="{418FD1BB-A3E8-419F-A994-6C218368DF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9016" y="245896"/>
            <a:ext cx="7433758" cy="5787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2C47E44-D661-4722-8D6C-D8EA9602AF64}"/>
              </a:ext>
            </a:extLst>
          </p:cNvPr>
          <p:cNvSpPr/>
          <p:nvPr/>
        </p:nvSpPr>
        <p:spPr>
          <a:xfrm>
            <a:off x="4506879" y="5171221"/>
            <a:ext cx="32221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Roboto" panose="02000000000000000000" pitchFamily="2" charset="0"/>
              </a:rPr>
              <a:t>VGG-56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6050D1-28C9-4E98-A5CD-1979AF355DA0}"/>
              </a:ext>
            </a:extLst>
          </p:cNvPr>
          <p:cNvSpPr/>
          <p:nvPr/>
        </p:nvSpPr>
        <p:spPr>
          <a:xfrm>
            <a:off x="18890600" y="464372"/>
            <a:ext cx="32221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Roboto" panose="02000000000000000000" pitchFamily="2" charset="0"/>
              </a:rPr>
              <a:t>VGG-110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3A0928-7FB6-45C0-9E7F-95EE0871D1D6}"/>
              </a:ext>
            </a:extLst>
          </p:cNvPr>
          <p:cNvSpPr/>
          <p:nvPr/>
        </p:nvSpPr>
        <p:spPr>
          <a:xfrm>
            <a:off x="17504789" y="6576070"/>
            <a:ext cx="47463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Roboto" panose="02000000000000000000" pitchFamily="2" charset="0"/>
              </a:rPr>
              <a:t>DenseNet-121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CBBD025-A8D7-4851-9319-926CD166B41A}"/>
              </a:ext>
            </a:extLst>
          </p:cNvPr>
          <p:cNvSpPr/>
          <p:nvPr/>
        </p:nvSpPr>
        <p:spPr>
          <a:xfrm>
            <a:off x="8607197" y="6576070"/>
            <a:ext cx="32221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Roboto" panose="02000000000000000000" pitchFamily="2" charset="0"/>
              </a:rPr>
              <a:t>ResNet-56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F1B51-000F-434C-B0A9-13B46F51C595}"/>
              </a:ext>
            </a:extLst>
          </p:cNvPr>
          <p:cNvSpPr/>
          <p:nvPr/>
        </p:nvSpPr>
        <p:spPr>
          <a:xfrm>
            <a:off x="4031695" y="12420631"/>
            <a:ext cx="18807280" cy="830997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l"/>
            <a:r>
              <a:rPr lang="en-US" sz="4800" dirty="0"/>
              <a:t>Visualizing the loss landscape of neural nets. Li, Hao, et al. NIPS 2018.a</a:t>
            </a:r>
          </a:p>
        </p:txBody>
      </p:sp>
    </p:spTree>
    <p:extLst>
      <p:ext uri="{BB962C8B-B14F-4D97-AF65-F5344CB8AC3E}">
        <p14:creationId xmlns:p14="http://schemas.microsoft.com/office/powerpoint/2010/main" val="43274147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8527796"/>
              </p:ext>
            </p:extLst>
          </p:nvPr>
        </p:nvGraphicFramePr>
        <p:xfrm>
          <a:off x="898835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1ABF2F7-736E-45EC-BA5E-D8D53EF41604}"/>
              </a:ext>
            </a:extLst>
          </p:cNvPr>
          <p:cNvSpPr txBox="1"/>
          <p:nvPr/>
        </p:nvSpPr>
        <p:spPr>
          <a:xfrm>
            <a:off x="1494508" y="5122494"/>
            <a:ext cx="358385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AlexNet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ZF-Net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DSN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NIN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18A440"/>
                </a:solidFill>
              </a:rPr>
              <a:t>VGG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GoogleNet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sym typeface="Gill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F4D010-8956-404B-8E1E-E846B023A051}"/>
              </a:ext>
            </a:extLst>
          </p:cNvPr>
          <p:cNvSpPr txBox="1"/>
          <p:nvPr/>
        </p:nvSpPr>
        <p:spPr>
          <a:xfrm>
            <a:off x="8241892" y="3165875"/>
            <a:ext cx="549131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Highway Networks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FractalNet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ResNet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DenseNet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ResNeXt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sym typeface="Gill Sans"/>
              </a:rPr>
              <a:t>Dual Path Network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0070C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sym typeface="Gill San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9172907" y="7217369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AmoebaNet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17851083" y="3633558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CondenseNet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7030A0"/>
                </a:solidFill>
              </a:rPr>
              <a:t>ShuffleNet</a:t>
            </a:r>
            <a:r>
              <a:rPr lang="en-US" sz="4000" dirty="0">
                <a:solidFill>
                  <a:srgbClr val="7030A0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8329790" y="10542996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BrachyNet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5196411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8218149"/>
              </p:ext>
            </p:extLst>
          </p:nvPr>
        </p:nvGraphicFramePr>
        <p:xfrm>
          <a:off x="-7181144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1092928" y="7217369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chemeClr val="bg2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chemeClr val="bg2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bg2"/>
                </a:solidFill>
              </a:rPr>
              <a:t>AmoebaNet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9771104" y="3633558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CondenseNet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7030A0"/>
                </a:solidFill>
              </a:rPr>
              <a:t>ShuffleNet</a:t>
            </a:r>
            <a:r>
              <a:rPr lang="en-US" sz="4000" dirty="0">
                <a:solidFill>
                  <a:srgbClr val="7030A0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0249811" y="10542996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chemeClr val="bg2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chemeClr val="bg2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bg2"/>
                </a:solidFill>
              </a:rPr>
              <a:t>BrachyNet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39810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714444" y="302698"/>
            <a:ext cx="13934808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5600" dirty="0">
              <a:solidFill>
                <a:srgbClr val="00297B"/>
              </a:solidFill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632858" y="3902831"/>
            <a:ext cx="1846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Split convolution into multiple groups</a:t>
            </a:r>
            <a:r>
              <a:rPr lang="en-US" altLang="zh-CN" sz="4400" dirty="0">
                <a:latin typeface="medium-content-serif-font"/>
              </a:rPr>
              <a:t> </a:t>
            </a: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BD8F1227-C15E-4411-A1AB-E62366C536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3"/>
          <a:stretch/>
        </p:blipFill>
        <p:spPr>
          <a:xfrm>
            <a:off x="2045166" y="6846328"/>
            <a:ext cx="4842388" cy="43914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25798833-7C68-4DEB-81C8-E4497C6AF8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3"/>
          <a:stretch/>
        </p:blipFill>
        <p:spPr>
          <a:xfrm>
            <a:off x="8769511" y="6797491"/>
            <a:ext cx="4842390" cy="43079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8B9BB67-B658-4292-992A-79BE3D61D94F}"/>
              </a:ext>
            </a:extLst>
          </p:cNvPr>
          <p:cNvSpPr/>
          <p:nvPr/>
        </p:nvSpPr>
        <p:spPr>
          <a:xfrm>
            <a:off x="1823990" y="6024311"/>
            <a:ext cx="53078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/>
              <a:t>Standard Convolution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B797562-35DD-4785-AFB8-CBB1E379A56C}"/>
              </a:ext>
            </a:extLst>
          </p:cNvPr>
          <p:cNvSpPr/>
          <p:nvPr/>
        </p:nvSpPr>
        <p:spPr>
          <a:xfrm>
            <a:off x="9132628" y="5975475"/>
            <a:ext cx="46746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/>
              <a:t>Group Convolution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ECD1A900-5C1B-413D-97B8-6BD11ECE746F}"/>
                  </a:ext>
                </a:extLst>
              </p:cNvPr>
              <p:cNvSpPr/>
              <p:nvPr/>
            </p:nvSpPr>
            <p:spPr>
              <a:xfrm>
                <a:off x="9620851" y="11325057"/>
                <a:ext cx="2838662" cy="16137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CN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4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4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altLang="zh-CN" sz="4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zh-CN" sz="4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altLang="zh-CN" sz="4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ECD1A900-5C1B-413D-97B8-6BD11ECE74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0851" y="11325057"/>
                <a:ext cx="2838662" cy="16137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B79E2563-3F2A-4EA6-9BBA-FB1F54933630}"/>
                  </a:ext>
                </a:extLst>
              </p:cNvPr>
              <p:cNvSpPr/>
              <p:nvPr/>
            </p:nvSpPr>
            <p:spPr>
              <a:xfrm>
                <a:off x="2950583" y="11696683"/>
                <a:ext cx="256544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4400" i="1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zh-CN" sz="4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44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altLang="zh-CN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altLang="zh-CN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B79E2563-3F2A-4EA6-9BBA-FB1F549336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583" y="11696683"/>
                <a:ext cx="2565446" cy="769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线连接符 35">
            <a:extLst>
              <a:ext uri="{FF2B5EF4-FFF2-40B4-BE49-F238E27FC236}">
                <a16:creationId xmlns:a16="http://schemas.microsoft.com/office/drawing/2014/main" id="{F5295D11-AC51-44E2-9FAB-672D4654A541}"/>
              </a:ext>
            </a:extLst>
          </p:cNvPr>
          <p:cNvCxnSpPr/>
          <p:nvPr/>
        </p:nvCxnSpPr>
        <p:spPr>
          <a:xfrm flipV="1">
            <a:off x="16633372" y="13892969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745FEB28-683A-40B8-9590-20E026ECB9DC}"/>
              </a:ext>
            </a:extLst>
          </p:cNvPr>
          <p:cNvSpPr/>
          <p:nvPr/>
        </p:nvSpPr>
        <p:spPr>
          <a:xfrm>
            <a:off x="14887252" y="6765899"/>
            <a:ext cx="9224604" cy="4154984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/>
              <a:t>Networks using Group Convolution: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 err="1"/>
              <a:t>AlexNet</a:t>
            </a:r>
            <a:r>
              <a:rPr lang="en-US" altLang="zh-CN" sz="4400" dirty="0"/>
              <a:t> (</a:t>
            </a:r>
            <a:r>
              <a:rPr lang="en-US" altLang="zh-CN" sz="4400" dirty="0" err="1"/>
              <a:t>Krizhevsky</a:t>
            </a:r>
            <a:r>
              <a:rPr lang="en-US" altLang="zh-CN" sz="4400" dirty="0"/>
              <a:t> et al, NIPS’12)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 err="1"/>
              <a:t>ResNeXt</a:t>
            </a:r>
            <a:r>
              <a:rPr lang="en-US" altLang="zh-CN" sz="4400" dirty="0"/>
              <a:t> (</a:t>
            </a:r>
            <a:r>
              <a:rPr lang="en-US" altLang="zh-CN" sz="4400" dirty="0" err="1"/>
              <a:t>Xie</a:t>
            </a:r>
            <a:r>
              <a:rPr lang="en-US" altLang="zh-CN" sz="4400" dirty="0"/>
              <a:t> et al, CVPR’17)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 err="1"/>
              <a:t>CondenseNet</a:t>
            </a:r>
            <a:r>
              <a:rPr lang="en-US" altLang="zh-CN" sz="4400" dirty="0"/>
              <a:t> (Huang et al, CVPR’18)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/>
              <a:t>ShuffleNet (Zhang et al, CVPR’18)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/>
              <a:t>…</a:t>
            </a: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67523EC8-0E50-4C6F-8B33-7DC32F994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hangingPunct="0">
              <a:lnSpc>
                <a:spcPct val="100000"/>
              </a:lnSpc>
            </a:pP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Group Convolution</a:t>
            </a:r>
            <a:endParaRPr lang="zh-CN" altLang="en-US" sz="5600" cap="none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604228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2091141" y="-882971"/>
            <a:ext cx="13934808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4400" dirty="0">
              <a:solidFill>
                <a:srgbClr val="00297B"/>
              </a:solidFill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545772" y="3862227"/>
            <a:ext cx="1846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Split convolution into multiple groups, each group has one channel</a:t>
            </a:r>
            <a:r>
              <a:rPr lang="en-US" altLang="zh-CN" sz="4400" dirty="0">
                <a:latin typeface="medium-content-serif-font"/>
              </a:rPr>
              <a:t> </a:t>
            </a:r>
          </a:p>
        </p:txBody>
      </p:sp>
      <p:cxnSp>
        <p:nvCxnSpPr>
          <p:cNvPr id="32" name="直线连接符 35">
            <a:extLst>
              <a:ext uri="{FF2B5EF4-FFF2-40B4-BE49-F238E27FC236}">
                <a16:creationId xmlns:a16="http://schemas.microsoft.com/office/drawing/2014/main" id="{F5295D11-AC51-44E2-9FAB-672D4654A541}"/>
              </a:ext>
            </a:extLst>
          </p:cNvPr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745FEB28-683A-40B8-9590-20E026ECB9DC}"/>
              </a:ext>
            </a:extLst>
          </p:cNvPr>
          <p:cNvSpPr/>
          <p:nvPr/>
        </p:nvSpPr>
        <p:spPr>
          <a:xfrm>
            <a:off x="13863995" y="6697240"/>
            <a:ext cx="9289919" cy="4832092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/>
              <a:t>Networks using DSC: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 err="1"/>
              <a:t>Xception</a:t>
            </a:r>
            <a:r>
              <a:rPr lang="en-US" altLang="zh-CN" sz="4400" dirty="0"/>
              <a:t> (</a:t>
            </a:r>
            <a:r>
              <a:rPr lang="en-US" altLang="zh-CN" sz="4400" dirty="0" err="1"/>
              <a:t>Chollet</a:t>
            </a:r>
            <a:r>
              <a:rPr lang="en-US" altLang="zh-CN" sz="4400" dirty="0"/>
              <a:t>, CVPR’17)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/>
              <a:t>MobileNet (Howard et al, CVPR’18)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/>
              <a:t>MobileNet V2 (Sandler et al, 2018)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/>
              <a:t>ShuffleNet V2 (Ma et al, CVPR’19)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 err="1"/>
              <a:t>NasNet</a:t>
            </a:r>
            <a:r>
              <a:rPr lang="en-US" altLang="zh-CN" sz="4400" dirty="0"/>
              <a:t> (</a:t>
            </a:r>
            <a:r>
              <a:rPr lang="en-US" altLang="zh-CN" sz="4400" dirty="0" err="1"/>
              <a:t>Zoph</a:t>
            </a:r>
            <a:r>
              <a:rPr lang="en-US" altLang="zh-CN" sz="4400" dirty="0"/>
              <a:t>, CVPR’18)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/>
              <a:t>…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4618FF4-4DF7-4622-9D7A-8E9D1F8BF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23" y="5700099"/>
            <a:ext cx="9984736" cy="712699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F490A963-BD92-4A95-8845-B17A42926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hangingPunct="0">
              <a:lnSpc>
                <a:spcPct val="100000"/>
              </a:lnSpc>
            </a:pP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Depth-wise Separable Convolution (DSC)</a:t>
            </a:r>
            <a:endParaRPr lang="zh-CN" altLang="en-US" sz="5600" cap="none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7486849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655454" y="-918362"/>
            <a:ext cx="17078604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4400" dirty="0">
              <a:solidFill>
                <a:srgbClr val="00297B"/>
              </a:solidFill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655454" y="4203649"/>
            <a:ext cx="1846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Channel-wise attention: </a:t>
            </a:r>
            <a:r>
              <a:rPr lang="en-US" altLang="zh-CN" sz="4400" dirty="0">
                <a:latin typeface="medium-content-serif-font"/>
              </a:rPr>
              <a:t>second order operations</a:t>
            </a:r>
          </a:p>
        </p:txBody>
      </p:sp>
      <p:cxnSp>
        <p:nvCxnSpPr>
          <p:cNvPr id="32" name="直线连接符 35">
            <a:extLst>
              <a:ext uri="{FF2B5EF4-FFF2-40B4-BE49-F238E27FC236}">
                <a16:creationId xmlns:a16="http://schemas.microsoft.com/office/drawing/2014/main" id="{F5295D11-AC51-44E2-9FAB-672D4654A541}"/>
              </a:ext>
            </a:extLst>
          </p:cNvPr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C5E65EFB-9A68-49C3-83DA-D606E815B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54" y="6858000"/>
            <a:ext cx="21336000" cy="4953000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FB70CC9A-3E63-4AD8-9777-7ECA4EF5D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838200"/>
            <a:ext cx="22479000" cy="2679700"/>
          </a:xfrm>
        </p:spPr>
        <p:txBody>
          <a:bodyPr>
            <a:normAutofit/>
          </a:bodyPr>
          <a:lstStyle/>
          <a:p>
            <a:pPr algn="ctr" hangingPunct="0">
              <a:lnSpc>
                <a:spcPct val="100000"/>
              </a:lnSpc>
            </a:pP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Squeeze and excitation network (Hu et al, CVPR’18)</a:t>
            </a:r>
            <a:endParaRPr lang="zh-CN" altLang="en-US" sz="5600" cap="none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2207076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828801" y="-1284789"/>
            <a:ext cx="17078604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4400" dirty="0">
              <a:solidFill>
                <a:srgbClr val="00297B"/>
              </a:solidFill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752601" y="3770175"/>
            <a:ext cx="1846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Increase receptive field via filter dilation</a:t>
            </a:r>
            <a:endParaRPr lang="en-US" altLang="zh-CN" sz="4400" dirty="0">
              <a:latin typeface="medium-content-serif-font"/>
            </a:endParaRPr>
          </a:p>
        </p:txBody>
      </p:sp>
      <p:cxnSp>
        <p:nvCxnSpPr>
          <p:cNvPr id="32" name="直线连接符 35">
            <a:extLst>
              <a:ext uri="{FF2B5EF4-FFF2-40B4-BE49-F238E27FC236}">
                <a16:creationId xmlns:a16="http://schemas.microsoft.com/office/drawing/2014/main" id="{F5295D11-AC51-44E2-9FAB-672D4654A541}"/>
              </a:ext>
            </a:extLst>
          </p:cNvPr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1ACD1711-F462-4931-8BD3-389426DAC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018" y="6483404"/>
            <a:ext cx="15058768" cy="4978276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A26EE7C9-F253-44A7-A12D-1EC9B3ABD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hangingPunct="0">
              <a:lnSpc>
                <a:spcPct val="100000"/>
              </a:lnSpc>
            </a:pP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Dilated convolution (Yu &amp; </a:t>
            </a:r>
            <a:r>
              <a:rPr lang="en-US" altLang="zh-CN" sz="5600" cap="none" dirty="0" err="1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Koltun</a:t>
            </a: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, ICLR’18)</a:t>
            </a:r>
            <a:endParaRPr lang="zh-CN" altLang="en-US" sz="5600" cap="none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95312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535968" y="-575488"/>
            <a:ext cx="17078604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4400" dirty="0">
              <a:solidFill>
                <a:srgbClr val="00297B"/>
              </a:solidFill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2024744" y="3620603"/>
            <a:ext cx="1846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Learn the offset filed for convolutional filters</a:t>
            </a:r>
            <a:endParaRPr lang="en-US" altLang="zh-CN" sz="4400" dirty="0">
              <a:latin typeface="medium-content-serif-font"/>
            </a:endParaRPr>
          </a:p>
        </p:txBody>
      </p:sp>
      <p:cxnSp>
        <p:nvCxnSpPr>
          <p:cNvPr id="32" name="直线连接符 35">
            <a:extLst>
              <a:ext uri="{FF2B5EF4-FFF2-40B4-BE49-F238E27FC236}">
                <a16:creationId xmlns:a16="http://schemas.microsoft.com/office/drawing/2014/main" id="{F5295D11-AC51-44E2-9FAB-672D4654A541}"/>
              </a:ext>
            </a:extLst>
          </p:cNvPr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301C7F60-4F52-4593-B645-F0458B6774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1"/>
          <a:stretch/>
        </p:blipFill>
        <p:spPr>
          <a:xfrm>
            <a:off x="6063346" y="5364131"/>
            <a:ext cx="11956700" cy="7136256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98DED6A1-7BC0-4E5A-BBB7-C1A2E6F9D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hangingPunct="0">
              <a:lnSpc>
                <a:spcPct val="100000"/>
              </a:lnSpc>
            </a:pP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Deformable convolution (Dai et al, CVPR’18)</a:t>
            </a:r>
            <a:endParaRPr lang="zh-CN" altLang="en-US" sz="5600" cap="none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33600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522375" y="-1101661"/>
            <a:ext cx="21803002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5600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  <a:sym typeface="Source Han Serif SC" panose="02020400000000000000" pitchFamily="18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963692" y="3453277"/>
            <a:ext cx="18461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Multi-scale feature fusion</a:t>
            </a:r>
            <a:r>
              <a:rPr lang="en-US" altLang="zh-CN" sz="4400" dirty="0">
                <a:latin typeface="medium-content-serif-font"/>
              </a:rPr>
              <a:t>:</a:t>
            </a:r>
            <a:r>
              <a:rPr lang="zh-CN" altLang="en-US" sz="4400" dirty="0">
                <a:latin typeface="medium-content-serif-font"/>
              </a:rPr>
              <a:t> </a:t>
            </a:r>
            <a:r>
              <a:rPr lang="en-US" altLang="zh-CN" sz="4400" dirty="0">
                <a:latin typeface="medium-content-serif-font"/>
              </a:rPr>
              <a:t>merge signals with different frequencies.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280B92A-54DD-47A2-97D9-B1754604B8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719"/>
          <a:stretch/>
        </p:blipFill>
        <p:spPr>
          <a:xfrm rot="5400000">
            <a:off x="4753019" y="2641416"/>
            <a:ext cx="3748394" cy="884029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7400E2C-E6BF-4FE6-BA49-A01B0D86A4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7"/>
          <a:stretch/>
        </p:blipFill>
        <p:spPr>
          <a:xfrm>
            <a:off x="12423876" y="5172687"/>
            <a:ext cx="9814764" cy="376307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6AB9D61-4A12-4893-9DBE-A1B89E494D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0332" y="9275170"/>
            <a:ext cx="7672252" cy="373857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13A4660-8AF6-49CE-8B02-475F7B6A0DA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90"/>
          <a:stretch/>
        </p:blipFill>
        <p:spPr>
          <a:xfrm>
            <a:off x="13518538" y="9260495"/>
            <a:ext cx="7469120" cy="368691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ResNet">
            <a:extLst>
              <a:ext uri="{FF2B5EF4-FFF2-40B4-BE49-F238E27FC236}">
                <a16:creationId xmlns:a16="http://schemas.microsoft.com/office/drawing/2014/main" id="{9707B1C7-9378-4B2C-B9E4-5B6E6BA4ABDB}"/>
              </a:ext>
            </a:extLst>
          </p:cNvPr>
          <p:cNvSpPr txBox="1"/>
          <p:nvPr/>
        </p:nvSpPr>
        <p:spPr>
          <a:xfrm>
            <a:off x="2314615" y="6773159"/>
            <a:ext cx="8625198" cy="718145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altLang="zh-CN" sz="4000" dirty="0"/>
              <a:t>Interlinked CNN (Zhou et al, ISNN’15)</a:t>
            </a:r>
            <a:endParaRPr lang="zh-CN" altLang="en-US" sz="4000" dirty="0"/>
          </a:p>
        </p:txBody>
      </p:sp>
      <p:sp>
        <p:nvSpPr>
          <p:cNvPr id="28" name="ResNet">
            <a:extLst>
              <a:ext uri="{FF2B5EF4-FFF2-40B4-BE49-F238E27FC236}">
                <a16:creationId xmlns:a16="http://schemas.microsoft.com/office/drawing/2014/main" id="{5D4D926B-A237-40B8-8A2E-D1E9E7D7F260}"/>
              </a:ext>
            </a:extLst>
          </p:cNvPr>
          <p:cNvSpPr txBox="1"/>
          <p:nvPr/>
        </p:nvSpPr>
        <p:spPr>
          <a:xfrm>
            <a:off x="12611667" y="6751515"/>
            <a:ext cx="9565266" cy="718145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altLang="zh-CN" sz="4000" dirty="0"/>
              <a:t>Neural Fabric (Saxena &amp; Verbeek, NIPS’16)</a:t>
            </a:r>
            <a:endParaRPr lang="zh-CN" altLang="en-US" sz="4000" dirty="0"/>
          </a:p>
        </p:txBody>
      </p:sp>
      <p:sp>
        <p:nvSpPr>
          <p:cNvPr id="30" name="ResNet">
            <a:extLst>
              <a:ext uri="{FF2B5EF4-FFF2-40B4-BE49-F238E27FC236}">
                <a16:creationId xmlns:a16="http://schemas.microsoft.com/office/drawing/2014/main" id="{33E8B4DF-E233-4A48-A479-C679C6D93646}"/>
              </a:ext>
            </a:extLst>
          </p:cNvPr>
          <p:cNvSpPr txBox="1"/>
          <p:nvPr/>
        </p:nvSpPr>
        <p:spPr>
          <a:xfrm>
            <a:off x="3443035" y="11014509"/>
            <a:ext cx="7085626" cy="718145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altLang="zh-CN" sz="4000" dirty="0" err="1"/>
              <a:t>MSDNet</a:t>
            </a:r>
            <a:r>
              <a:rPr lang="en-US" altLang="zh-CN" sz="4000" dirty="0"/>
              <a:t> (Huang et al, ICLR’18)</a:t>
            </a:r>
            <a:endParaRPr lang="zh-CN" altLang="en-US" sz="4000" dirty="0"/>
          </a:p>
        </p:txBody>
      </p:sp>
      <p:sp>
        <p:nvSpPr>
          <p:cNvPr id="31" name="ResNet">
            <a:extLst>
              <a:ext uri="{FF2B5EF4-FFF2-40B4-BE49-F238E27FC236}">
                <a16:creationId xmlns:a16="http://schemas.microsoft.com/office/drawing/2014/main" id="{2553574A-4594-43FF-8459-FC1252658BA4}"/>
              </a:ext>
            </a:extLst>
          </p:cNvPr>
          <p:cNvSpPr txBox="1"/>
          <p:nvPr/>
        </p:nvSpPr>
        <p:spPr>
          <a:xfrm>
            <a:off x="14363558" y="10882653"/>
            <a:ext cx="6061480" cy="718145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 altLang="zh-CN" sz="4000" dirty="0" err="1"/>
              <a:t>HRNet</a:t>
            </a:r>
            <a:r>
              <a:rPr lang="en-US" altLang="zh-CN" sz="4000" dirty="0"/>
              <a:t> (Sun et al, CVPR’19)</a:t>
            </a:r>
            <a:endParaRPr lang="zh-CN" altLang="en-US" sz="40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6B61130E-B7D5-4E8C-BB49-A7464FE75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Multi-Scale Networks</a:t>
            </a:r>
            <a:endParaRPr lang="zh-CN" altLang="en-US" sz="7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985235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8062862"/>
              </p:ext>
            </p:extLst>
          </p:nvPr>
        </p:nvGraphicFramePr>
        <p:xfrm>
          <a:off x="-7181144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1092928" y="7217369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chemeClr val="bg2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chemeClr val="bg2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bg2"/>
                </a:solidFill>
              </a:rPr>
              <a:t>AmoebaNet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9771104" y="3633558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CondenseNet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7030A0"/>
                </a:solidFill>
              </a:rPr>
              <a:t>ShuffleNet</a:t>
            </a:r>
            <a:r>
              <a:rPr lang="en-US" sz="4000" dirty="0">
                <a:solidFill>
                  <a:srgbClr val="7030A0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0249811" y="10542996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chemeClr val="bg2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chemeClr val="bg2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bg2"/>
                </a:solidFill>
              </a:rPr>
              <a:t>BrachyNet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65725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015807"/>
              </p:ext>
            </p:extLst>
          </p:nvPr>
        </p:nvGraphicFramePr>
        <p:xfrm>
          <a:off x="-7181144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1092928" y="5189064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AmoebaNet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9771104" y="1605253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chemeClr val="bg2"/>
                </a:solidFill>
              </a:rPr>
              <a:t>CondenseNet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chemeClr val="bg2"/>
                </a:solidFill>
              </a:rPr>
              <a:t>ShuffleNet</a:t>
            </a:r>
            <a:r>
              <a:rPr lang="en-US" sz="4000" dirty="0">
                <a:solidFill>
                  <a:schemeClr val="bg2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chemeClr val="bg2"/>
                </a:solidFill>
              </a:rPr>
              <a:t>SENet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0249811" y="8514691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chemeClr val="bg2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chemeClr val="bg2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bg2"/>
                </a:solidFill>
              </a:rPr>
              <a:t>BrachyNet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99602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48676E-21FC-4FD8-8D98-C3A892836C01}"/>
              </a:ext>
            </a:extLst>
          </p:cNvPr>
          <p:cNvSpPr/>
          <p:nvPr/>
        </p:nvSpPr>
        <p:spPr>
          <a:xfrm>
            <a:off x="1677485" y="-846722"/>
            <a:ext cx="18688862" cy="14136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5600" dirty="0">
              <a:solidFill>
                <a:srgbClr val="00297B"/>
              </a:solidFill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 flipV="1">
            <a:off x="0" y="12940544"/>
            <a:ext cx="8380144" cy="413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 flipV="1">
            <a:off x="15849600" y="12917796"/>
            <a:ext cx="8534400" cy="22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CBABC534-6E90-4D37-91CC-8C4BC5978C89}"/>
              </a:ext>
            </a:extLst>
          </p:cNvPr>
          <p:cNvSpPr/>
          <p:nvPr/>
        </p:nvSpPr>
        <p:spPr>
          <a:xfrm>
            <a:off x="1828800" y="2934946"/>
            <a:ext cx="2133599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400" b="1" dirty="0">
                <a:latin typeface="medium-content-sans-serif-font"/>
              </a:rPr>
              <a:t>Main Idea: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altLang="zh-CN" sz="4400" dirty="0">
                <a:solidFill>
                  <a:srgbClr val="FF0000"/>
                </a:solidFill>
                <a:latin typeface="medium-content-serif-font"/>
              </a:rPr>
              <a:t>Automatic architecture search</a:t>
            </a:r>
            <a:r>
              <a:rPr lang="zh-CN" altLang="en-US" sz="4400" dirty="0">
                <a:latin typeface="medium-content-serif-font"/>
              </a:rPr>
              <a:t> </a:t>
            </a:r>
            <a:r>
              <a:rPr lang="en-US" altLang="zh-CN" sz="4400" dirty="0">
                <a:latin typeface="medium-content-serif-font"/>
              </a:rPr>
              <a:t>using reinforcement learning, genetic/evolutional algorithms or differentiable approaches.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ABD20EF-186F-44FF-8DC1-439F3165F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9281" y="5274972"/>
            <a:ext cx="5447220" cy="766557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D60B180-30B5-470F-9589-A86633695C91}"/>
              </a:ext>
            </a:extLst>
          </p:cNvPr>
          <p:cNvSpPr/>
          <p:nvPr/>
        </p:nvSpPr>
        <p:spPr>
          <a:xfrm>
            <a:off x="9083038" y="4938850"/>
            <a:ext cx="130628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err="1">
                <a:latin typeface="medium-content-sans-serif-font"/>
              </a:rPr>
              <a:t>AutoML</a:t>
            </a:r>
            <a:r>
              <a:rPr lang="en-US" altLang="zh-CN" sz="4000" b="1" dirty="0">
                <a:latin typeface="medium-content-sans-serif-font"/>
              </a:rPr>
              <a:t> is a very active research field, see </a:t>
            </a:r>
            <a:r>
              <a:rPr lang="en-US" altLang="zh-CN" sz="4000" b="1" i="1" u="sng" dirty="0">
                <a:solidFill>
                  <a:srgbClr val="0070C0"/>
                </a:solidFill>
              </a:rPr>
              <a:t>www.automl.org</a:t>
            </a:r>
            <a:endParaRPr lang="zh-CN" altLang="en-US" sz="4000" b="1" i="1" u="sng" dirty="0">
              <a:solidFill>
                <a:srgbClr val="0070C0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1CE5CD7-CE54-4FF0-8879-52BD6F4C37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6488" y="6142535"/>
            <a:ext cx="6276796" cy="6690904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F3C43CE-D9BB-45F1-8684-9336C8046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84103" y="6142535"/>
            <a:ext cx="5623234" cy="6668156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3819A3CE-95DC-4AB9-B1DD-AF1FDB8F1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hangingPunct="0">
              <a:lnSpc>
                <a:spcPct val="100000"/>
              </a:lnSpc>
            </a:pP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Neural Architecture Search </a:t>
            </a: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Gill Sans"/>
              </a:rPr>
              <a:t>[</a:t>
            </a:r>
            <a:r>
              <a:rPr lang="en-US" altLang="zh-CN" sz="5600" cap="none" dirty="0" err="1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Gill Sans"/>
              </a:rPr>
              <a:t>Zoph</a:t>
            </a: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Gill Sans"/>
              </a:rPr>
              <a:t> and Le, 2017 and many]</a:t>
            </a:r>
            <a:r>
              <a:rPr lang="en-US" altLang="zh-CN" sz="5600" cap="none" dirty="0">
                <a:solidFill>
                  <a:schemeClr val="tx1"/>
                </a:solidFill>
                <a:latin typeface="Arial" panose="020B0604020202020204" pitchFamily="34" charset="0"/>
                <a:ea typeface="Source Han Serif SC" panose="02020400000000000000" pitchFamily="18" charset="-122"/>
                <a:cs typeface="Arial" panose="020B0604020202020204" pitchFamily="34" charset="0"/>
                <a:sym typeface="Source Han Serif SC" panose="02020400000000000000" pitchFamily="18" charset="-122"/>
              </a:rPr>
              <a:t>   </a:t>
            </a:r>
            <a:endParaRPr lang="zh-CN" altLang="en-US" sz="5600" cap="none" dirty="0">
              <a:solidFill>
                <a:schemeClr val="tx1"/>
              </a:solidFill>
              <a:latin typeface="Arial" panose="020B0604020202020204" pitchFamily="34" charset="0"/>
              <a:ea typeface="Source Han Serif SC" panose="02020400000000000000" pitchFamily="18" charset="-122"/>
              <a:cs typeface="Arial" panose="020B0604020202020204" pitchFamily="34" charset="0"/>
              <a:sym typeface="Gill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2478046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E82482-CBDD-4911-8E5B-BD0CB976D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Model comparison: ResNet, </a:t>
            </a:r>
            <a:r>
              <a:rPr lang="en-US" sz="6000" dirty="0" err="1"/>
              <a:t>GeNet</a:t>
            </a:r>
            <a:r>
              <a:rPr lang="en-US" sz="6000" dirty="0"/>
              <a:t>, </a:t>
            </a:r>
            <a:r>
              <a:rPr lang="en-US" sz="6000" dirty="0" err="1"/>
              <a:t>NASNet</a:t>
            </a:r>
            <a:r>
              <a:rPr lang="en-US" sz="6000" dirty="0"/>
              <a:t> and </a:t>
            </a:r>
            <a:r>
              <a:rPr lang="en-US" sz="6000" dirty="0" err="1"/>
              <a:t>ENASNet</a:t>
            </a:r>
            <a:endParaRPr lang="en-US" sz="6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7A8EB0-739F-4E14-A0B4-2693C3D33CDC}"/>
              </a:ext>
            </a:extLst>
          </p:cNvPr>
          <p:cNvSpPr txBox="1">
            <a:spLocks/>
          </p:cNvSpPr>
          <p:nvPr/>
        </p:nvSpPr>
        <p:spPr>
          <a:xfrm>
            <a:off x="5060023" y="4172989"/>
            <a:ext cx="16054303" cy="7946967"/>
          </a:xfrm>
          <a:prstGeom prst="rect">
            <a:avLst/>
          </a:prstGeom>
        </p:spPr>
        <p:txBody>
          <a:bodyPr/>
          <a:lstStyle>
            <a:lvl1pPr marL="5715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11430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17145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22860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28575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34290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40005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45720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5143500" marR="0" indent="-5715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30000"/>
              <a:buFontTx/>
              <a:buBlip>
                <a:blip r:embed="rId2"/>
              </a:buBlip>
              <a:tabLst/>
              <a:defRPr sz="4600" b="0" i="0" u="none" strike="noStrike" cap="none" spc="0" baseline="0">
                <a:ln>
                  <a:noFill/>
                </a:ln>
                <a:solidFill>
                  <a:srgbClr val="60606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endParaRPr 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C7EA7CC-ECFC-428E-99E4-EF11927A2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9543" y="4501309"/>
            <a:ext cx="1160142" cy="6801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6445285-EF5A-4ACA-A7AA-589CB75F4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7520" y="4501309"/>
            <a:ext cx="4152178" cy="6801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77BC61C-B6F4-4FDA-A1D5-E332E22808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0392" y="4501309"/>
            <a:ext cx="4730483" cy="6801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2CA2B29-CB28-411E-95FC-FF56E602CE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91551" y="4335054"/>
            <a:ext cx="2022775" cy="6801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46191B9-0997-45D9-A1AF-4AA245F29999}"/>
              </a:ext>
            </a:extLst>
          </p:cNvPr>
          <p:cNvSpPr/>
          <p:nvPr/>
        </p:nvSpPr>
        <p:spPr>
          <a:xfrm>
            <a:off x="2071202" y="11482383"/>
            <a:ext cx="19768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/>
              <a:t>ResNet</a:t>
            </a:r>
            <a:endParaRPr 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56EF67-2A6C-487A-9DF9-F6ABE9DD9E26}"/>
              </a:ext>
            </a:extLst>
          </p:cNvPr>
          <p:cNvSpPr/>
          <p:nvPr/>
        </p:nvSpPr>
        <p:spPr>
          <a:xfrm>
            <a:off x="7028973" y="11436216"/>
            <a:ext cx="17892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/>
              <a:t>GeNet</a:t>
            </a:r>
            <a:endParaRPr 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5623627-7DF9-449D-BB33-5786C17F593B}"/>
              </a:ext>
            </a:extLst>
          </p:cNvPr>
          <p:cNvSpPr/>
          <p:nvPr/>
        </p:nvSpPr>
        <p:spPr>
          <a:xfrm>
            <a:off x="12901576" y="11482383"/>
            <a:ext cx="21307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/>
              <a:t>NASNet</a:t>
            </a:r>
            <a:endParaRPr 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D8204E4-600B-45C8-ACDF-5078F7129ED6}"/>
              </a:ext>
            </a:extLst>
          </p:cNvPr>
          <p:cNvSpPr/>
          <p:nvPr/>
        </p:nvSpPr>
        <p:spPr>
          <a:xfrm>
            <a:off x="18886900" y="11436215"/>
            <a:ext cx="243207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/>
              <a:t>ENASNet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23587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D1EC84-462C-47C7-B10B-1DC3D9B0A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Neural architecture search</a:t>
            </a:r>
            <a:endParaRPr lang="en-US" dirty="0"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370B7BC3-673B-48C3-BB46-073FCB1D7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1630900"/>
              </p:ext>
            </p:extLst>
          </p:nvPr>
        </p:nvGraphicFramePr>
        <p:xfrm>
          <a:off x="4313382" y="4039985"/>
          <a:ext cx="16256000" cy="8569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071389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6AB9D8-F133-492C-AF52-1AA272276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to search?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11A0FE-8E43-4EFD-B313-748EC7552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390" y="5917189"/>
            <a:ext cx="15240616" cy="5477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7E2EFC9-16D1-4003-A34F-2651D53BC812}"/>
              </a:ext>
            </a:extLst>
          </p:cNvPr>
          <p:cNvSpPr txBox="1"/>
          <p:nvPr/>
        </p:nvSpPr>
        <p:spPr>
          <a:xfrm>
            <a:off x="2640676" y="4157974"/>
            <a:ext cx="19102647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60606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Considering a network as a stack of</a:t>
            </a:r>
            <a:r>
              <a:rPr lang="en-US" dirty="0"/>
              <a:t> cells</a:t>
            </a:r>
            <a:endParaRPr kumimoji="0" lang="en-US" sz="5000" b="0" i="0" u="none" strike="noStrike" cap="none" spc="0" normalizeH="0" baseline="0" dirty="0">
              <a:ln>
                <a:noFill/>
              </a:ln>
              <a:solidFill>
                <a:srgbClr val="60606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74016E1-4682-4BA0-9717-0D56431C1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5138" y="5674648"/>
            <a:ext cx="6753225" cy="5962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140125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6AB9D8-F133-492C-AF52-1AA272276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Search within what?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D3F7DF-DE7F-4627-BAB6-E4AFEA467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499" y="5897706"/>
            <a:ext cx="17907000" cy="6076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0ADBE06-6DF9-4B70-9D63-BCEEE81B4CDB}"/>
              </a:ext>
            </a:extLst>
          </p:cNvPr>
          <p:cNvSpPr txBox="1"/>
          <p:nvPr/>
        </p:nvSpPr>
        <p:spPr>
          <a:xfrm>
            <a:off x="2640676" y="3773254"/>
            <a:ext cx="19102647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60606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Whatever we have found that works</a:t>
            </a:r>
            <a:endParaRPr lang="en-US" dirty="0"/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(Important and need expertise!)</a:t>
            </a:r>
          </a:p>
        </p:txBody>
      </p:sp>
    </p:spTree>
    <p:extLst>
      <p:ext uri="{BB962C8B-B14F-4D97-AF65-F5344CB8AC3E}">
        <p14:creationId xmlns:p14="http://schemas.microsoft.com/office/powerpoint/2010/main" val="251518787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F45CD97-0456-46FD-A78B-6895E40CA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539" y="3850409"/>
            <a:ext cx="8296275" cy="8696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ACDBAD2-8870-499B-B89D-489F34807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2386" y="4255028"/>
            <a:ext cx="10187421" cy="60623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9789785-0D1F-46BD-BF5B-A365853FD581}"/>
              </a:ext>
            </a:extLst>
          </p:cNvPr>
          <p:cNvSpPr/>
          <p:nvPr/>
        </p:nvSpPr>
        <p:spPr>
          <a:xfrm>
            <a:off x="2061557" y="1169266"/>
            <a:ext cx="1950165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latin typeface="Arial" panose="020B0604020202020204" pitchFamily="34" charset="0"/>
                <a:cs typeface="Arial" panose="020B0604020202020204" pitchFamily="34" charset="0"/>
              </a:rPr>
              <a:t>Randomly wired networks are almost as effective as</a:t>
            </a:r>
          </a:p>
          <a:p>
            <a:r>
              <a:rPr lang="en-US" altLang="zh-CN" sz="5400" dirty="0">
                <a:latin typeface="Arial" panose="020B0604020202020204" pitchFamily="34" charset="0"/>
                <a:cs typeface="Arial" panose="020B0604020202020204" pitchFamily="34" charset="0"/>
              </a:rPr>
              <a:t>carefully searched architectures!</a:t>
            </a:r>
            <a:br>
              <a:rPr lang="en-US" altLang="zh-CN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3374BB1-091F-4B8C-A32E-EE7A3EE030F4}"/>
              </a:ext>
            </a:extLst>
          </p:cNvPr>
          <p:cNvSpPr/>
          <p:nvPr/>
        </p:nvSpPr>
        <p:spPr>
          <a:xfrm>
            <a:off x="10972800" y="10879335"/>
            <a:ext cx="126899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i="1" dirty="0"/>
              <a:t>S. </a:t>
            </a:r>
            <a:r>
              <a:rPr lang="en-US" altLang="zh-CN" sz="4000" i="1" dirty="0" err="1"/>
              <a:t>Xie</a:t>
            </a:r>
            <a:r>
              <a:rPr lang="en-US" altLang="zh-CN" sz="4000" i="1" dirty="0"/>
              <a:t> et al., Exploring Randomly Wired Neural Networks for Image Recognition, </a:t>
            </a:r>
            <a:r>
              <a:rPr lang="en-US" altLang="zh-CN" sz="4000" i="1" dirty="0" err="1"/>
              <a:t>arXiv</a:t>
            </a:r>
            <a:r>
              <a:rPr lang="en-US" altLang="zh-CN" sz="4000" i="1" dirty="0"/>
              <a:t> preprint: 1904.01569, 2019.</a:t>
            </a:r>
          </a:p>
        </p:txBody>
      </p:sp>
    </p:spTree>
    <p:extLst>
      <p:ext uri="{BB962C8B-B14F-4D97-AF65-F5344CB8AC3E}">
        <p14:creationId xmlns:p14="http://schemas.microsoft.com/office/powerpoint/2010/main" val="2116589375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5AE611-8E73-4801-ADBB-62F3A20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search?</a:t>
            </a:r>
          </a:p>
        </p:txBody>
      </p:sp>
      <p:graphicFrame>
        <p:nvGraphicFramePr>
          <p:cNvPr id="3" name="图示 2">
            <a:extLst>
              <a:ext uri="{FF2B5EF4-FFF2-40B4-BE49-F238E27FC236}">
                <a16:creationId xmlns:a16="http://schemas.microsoft.com/office/drawing/2014/main" id="{91BC7537-AF64-411C-9B32-5DDD0AB174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103529"/>
              </p:ext>
            </p:extLst>
          </p:nvPr>
        </p:nvGraphicFramePr>
        <p:xfrm>
          <a:off x="1978717" y="5419254"/>
          <a:ext cx="20638837" cy="284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4A9A9608-5179-4B30-AFC2-4E4151A7C584}"/>
              </a:ext>
            </a:extLst>
          </p:cNvPr>
          <p:cNvSpPr/>
          <p:nvPr/>
        </p:nvSpPr>
        <p:spPr>
          <a:xfrm>
            <a:off x="3309306" y="8963325"/>
            <a:ext cx="59408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 algn="l">
              <a:buFont typeface="Arial" panose="020B0604020202020204" pitchFamily="34" charset="0"/>
              <a:buChar char="•"/>
            </a:pPr>
            <a:r>
              <a:rPr lang="en-US" altLang="zh-CN" sz="4800" dirty="0" err="1"/>
              <a:t>NASNet</a:t>
            </a:r>
            <a:endParaRPr lang="en-US" altLang="zh-CN" sz="4800" dirty="0"/>
          </a:p>
          <a:p>
            <a:pPr marL="685800" lvl="0" indent="-685800" algn="l">
              <a:buFont typeface="Arial" panose="020B0604020202020204" pitchFamily="34" charset="0"/>
              <a:buChar char="•"/>
            </a:pPr>
            <a:r>
              <a:rPr lang="en-US" altLang="zh-CN" sz="4800" dirty="0"/>
              <a:t>Progressive NAS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32ECAF9-DA37-458B-92EB-6BCEF1145378}"/>
              </a:ext>
            </a:extLst>
          </p:cNvPr>
          <p:cNvSpPr/>
          <p:nvPr/>
        </p:nvSpPr>
        <p:spPr>
          <a:xfrm>
            <a:off x="9868048" y="8778659"/>
            <a:ext cx="1219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685800" lvl="0" indent="-685800" algn="l">
              <a:buFont typeface="Arial" panose="020B0604020202020204" pitchFamily="34" charset="0"/>
              <a:buChar char="•"/>
            </a:pPr>
            <a:r>
              <a:rPr lang="en-US" altLang="zh-CN" sz="5400" dirty="0" err="1"/>
              <a:t>GeNet</a:t>
            </a:r>
            <a:r>
              <a:rPr lang="en-US" altLang="zh-CN" sz="5400" dirty="0"/>
              <a:t> (GA)</a:t>
            </a:r>
          </a:p>
          <a:p>
            <a:pPr marL="685800" lvl="0" indent="-685800" algn="l">
              <a:buFont typeface="Arial" panose="020B0604020202020204" pitchFamily="34" charset="0"/>
              <a:buChar char="•"/>
            </a:pPr>
            <a:r>
              <a:rPr lang="en-US" altLang="zh-CN" sz="5400" dirty="0"/>
              <a:t> </a:t>
            </a:r>
            <a:r>
              <a:rPr lang="en-US" altLang="zh-CN" sz="5400" dirty="0" err="1"/>
              <a:t>AmoebaNet</a:t>
            </a:r>
            <a:r>
              <a:rPr lang="en-US" altLang="zh-CN" sz="5400" dirty="0"/>
              <a:t> (EA)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CE42AB-DC0C-44C7-B81F-8583F89F70B9}"/>
              </a:ext>
            </a:extLst>
          </p:cNvPr>
          <p:cNvSpPr/>
          <p:nvPr/>
        </p:nvSpPr>
        <p:spPr>
          <a:xfrm>
            <a:off x="16783195" y="8702487"/>
            <a:ext cx="39457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 algn="l">
              <a:buFont typeface="Arial" panose="020B0604020202020204" pitchFamily="34" charset="0"/>
              <a:buChar char="•"/>
            </a:pPr>
            <a:r>
              <a:rPr lang="en-US" altLang="zh-CN" sz="5400" dirty="0"/>
              <a:t>DARTS</a:t>
            </a:r>
          </a:p>
          <a:p>
            <a:pPr marL="685800" lvl="0" indent="-685800" algn="l">
              <a:buFont typeface="Arial" panose="020B0604020202020204" pitchFamily="34" charset="0"/>
              <a:buChar char="•"/>
            </a:pPr>
            <a:r>
              <a:rPr lang="en-US" altLang="zh-CN" sz="5400" dirty="0" err="1"/>
              <a:t>Fbnet</a:t>
            </a:r>
            <a:endParaRPr lang="en-US" altLang="zh-CN" sz="5400" dirty="0"/>
          </a:p>
        </p:txBody>
      </p:sp>
    </p:spTree>
    <p:extLst>
      <p:ext uri="{BB962C8B-B14F-4D97-AF65-F5344CB8AC3E}">
        <p14:creationId xmlns:p14="http://schemas.microsoft.com/office/powerpoint/2010/main" val="191042655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5AE611-8E73-4801-ADBB-62F3A20B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evaluate?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B29C51B-265A-45FB-B0B8-378A8A6F978F}"/>
              </a:ext>
            </a:extLst>
          </p:cNvPr>
          <p:cNvSpPr/>
          <p:nvPr/>
        </p:nvSpPr>
        <p:spPr>
          <a:xfrm>
            <a:off x="952500" y="5976630"/>
            <a:ext cx="861752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Accuracy - Speed Tradeoff</a:t>
            </a:r>
          </a:p>
          <a:p>
            <a:pPr marL="685800" indent="-685800"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Not directly optimizable</a:t>
            </a:r>
          </a:p>
          <a:p>
            <a:pPr marL="685800" indent="-685800"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Very expensive, usually experiment with small dataset</a:t>
            </a:r>
          </a:p>
          <a:p>
            <a:pPr marL="685800" lvl="2" indent="-685800" algn="l">
              <a:buFont typeface="Arial" panose="020B0604020202020204" pitchFamily="34" charset="0"/>
              <a:buChar char="•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DF79D6B-4C70-4B3A-95F8-2AC40E7697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363"/>
          <a:stretch/>
        </p:blipFill>
        <p:spPr>
          <a:xfrm>
            <a:off x="9570025" y="4908867"/>
            <a:ext cx="13595601" cy="712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62429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0178078"/>
              </p:ext>
            </p:extLst>
          </p:nvPr>
        </p:nvGraphicFramePr>
        <p:xfrm>
          <a:off x="-7181144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1092928" y="5189064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AmoebaNet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9771104" y="1605253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chemeClr val="bg2"/>
                </a:solidFill>
              </a:rPr>
              <a:t>CondenseNet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chemeClr val="bg2"/>
                </a:solidFill>
              </a:rPr>
              <a:t>ShuffleNet</a:t>
            </a:r>
            <a:r>
              <a:rPr lang="en-US" sz="4000" dirty="0">
                <a:solidFill>
                  <a:schemeClr val="bg2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chemeClr val="bg2"/>
                </a:solidFill>
              </a:rPr>
              <a:t>SENet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0249811" y="8514691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chemeClr val="bg2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chemeClr val="bg2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bg2"/>
                </a:solidFill>
              </a:rPr>
              <a:t>BrachyNet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7091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404610"/>
              </p:ext>
            </p:extLst>
          </p:nvPr>
        </p:nvGraphicFramePr>
        <p:xfrm>
          <a:off x="-7181144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1092928" y="1099199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AmoebaNet</a:t>
            </a:r>
            <a:endParaRPr lang="en-US" sz="4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9771104" y="-2484612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chemeClr val="bg2"/>
                </a:solidFill>
              </a:rPr>
              <a:t>CondenseNet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chemeClr val="bg2"/>
                </a:solidFill>
              </a:rPr>
              <a:t>ShuffleNet</a:t>
            </a:r>
            <a:r>
              <a:rPr lang="en-US" sz="4000" dirty="0">
                <a:solidFill>
                  <a:schemeClr val="bg2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chemeClr val="bg2"/>
                </a:solidFill>
              </a:rPr>
              <a:t>SENet</a:t>
            </a:r>
            <a:endParaRPr lang="en-US" sz="4000" dirty="0">
              <a:solidFill>
                <a:schemeClr val="bg2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0249811" y="4424826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BrachyNet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6715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5" descr="Picture 5"/>
          <p:cNvPicPr>
            <a:picLocks noChangeAspect="1"/>
          </p:cNvPicPr>
          <p:nvPr/>
        </p:nvPicPr>
        <p:blipFill>
          <a:blip r:embed="rId3">
            <a:alphaModFix amt="97553"/>
          </a:blip>
          <a:stretch>
            <a:fillRect/>
          </a:stretch>
        </p:blipFill>
        <p:spPr>
          <a:xfrm>
            <a:off x="-72857" y="3390332"/>
            <a:ext cx="24529714" cy="9811886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blurRad="50800" dist="38100" dir="2700000" rotWithShape="0">
              <a:srgbClr val="000000">
                <a:alpha val="43000"/>
              </a:srgbClr>
            </a:outerShdw>
          </a:effectLst>
        </p:spPr>
      </p:pic>
      <p:sp>
        <p:nvSpPr>
          <p:cNvPr id="198" name="Rectangle"/>
          <p:cNvSpPr/>
          <p:nvPr/>
        </p:nvSpPr>
        <p:spPr>
          <a:xfrm>
            <a:off x="3016144" y="4257730"/>
            <a:ext cx="18245207" cy="8769646"/>
          </a:xfrm>
          <a:prstGeom prst="rect">
            <a:avLst/>
          </a:prstGeom>
          <a:solidFill>
            <a:srgbClr val="FFFFFF">
              <a:alpha val="6889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9" name="Chart 7"/>
          <p:cNvGraphicFramePr/>
          <p:nvPr>
            <p:extLst>
              <p:ext uri="{D42A27DB-BD31-4B8C-83A1-F6EECF244321}">
                <p14:modId xmlns:p14="http://schemas.microsoft.com/office/powerpoint/2010/main" val="2304232411"/>
              </p:ext>
            </p:extLst>
          </p:nvPr>
        </p:nvGraphicFramePr>
        <p:xfrm>
          <a:off x="3225739" y="4408647"/>
          <a:ext cx="17932522" cy="7737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0" name="development of Deep learning"/>
          <p:cNvSpPr txBox="1">
            <a:spLocks noGrp="1"/>
          </p:cNvSpPr>
          <p:nvPr>
            <p:ph type="title"/>
          </p:nvPr>
        </p:nvSpPr>
        <p:spPr>
          <a:xfrm>
            <a:off x="66675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000">
                <a:solidFill>
                  <a:srgbClr val="535353"/>
                </a:solidFill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development of Deep learning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FA3B9BB6-EEA7-4F2A-82B5-E1C1F093D597}"/>
              </a:ext>
            </a:extLst>
          </p:cNvPr>
          <p:cNvSpPr/>
          <p:nvPr/>
        </p:nvSpPr>
        <p:spPr>
          <a:xfrm>
            <a:off x="4963887" y="4016109"/>
            <a:ext cx="15425056" cy="1732260"/>
          </a:xfrm>
          <a:prstGeom prst="rightArrow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5000" b="1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ill Sans Light"/>
              </a:rPr>
              <a:t>   2012           2014          2014          2015          2017</a:t>
            </a:r>
            <a:endParaRPr kumimoji="0" lang="zh-CN" altLang="en-US" sz="5000" b="1" i="0" u="none" strike="noStrike" cap="none" spc="0" normalizeH="0" baseline="0" dirty="0">
              <a:ln>
                <a:noFill/>
              </a:ln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ill Sans Light"/>
            </a:endParaRP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3966E82-EA12-45B6-8292-ED08FD4313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4567" y="3225602"/>
            <a:ext cx="13615689" cy="9648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6" name="accuracy-time tradeoff"/>
          <p:cNvSpPr txBox="1">
            <a:spLocks noGrp="1"/>
          </p:cNvSpPr>
          <p:nvPr>
            <p:ph type="title"/>
          </p:nvPr>
        </p:nvSpPr>
        <p:spPr>
          <a:xfrm>
            <a:off x="66675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000">
                <a:solidFill>
                  <a:srgbClr val="535353"/>
                </a:solidFill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accuracy-time tradeoff</a:t>
            </a:r>
          </a:p>
        </p:txBody>
      </p:sp>
      <p:pic>
        <p:nvPicPr>
          <p:cNvPr id="207" name="Picture 6" descr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274" r="28031"/>
          <a:stretch>
            <a:fillRect/>
          </a:stretch>
        </p:blipFill>
        <p:spPr>
          <a:xfrm>
            <a:off x="9977110" y="8255000"/>
            <a:ext cx="599154" cy="1156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7" descr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228" y="10113152"/>
            <a:ext cx="1583995" cy="899236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blurRad="50800" dist="38100" dir="2700000" rotWithShape="0">
              <a:srgbClr val="000000">
                <a:alpha val="43000"/>
              </a:srgbClr>
            </a:outerShdw>
          </a:effectLst>
        </p:spPr>
      </p:pic>
      <p:pic>
        <p:nvPicPr>
          <p:cNvPr id="209" name="Picture 10" descr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8866" y="5044352"/>
            <a:ext cx="1939662" cy="1302340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blurRad="50800" dist="38100" dir="2700000" rotWithShape="0">
              <a:srgbClr val="000000">
                <a:alpha val="43000"/>
              </a:srgbClr>
            </a:outerShdw>
          </a:effectLst>
        </p:spPr>
      </p:pic>
      <p:pic>
        <p:nvPicPr>
          <p:cNvPr id="210" name="Picture 5" descr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9314" y="6245066"/>
            <a:ext cx="1827148" cy="1225868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blurRad="50800" dist="38100" dir="2700000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*Photo Courtesy of Pixel Addict (CC BY-ND 2.0)"/>
          <p:cNvSpPr txBox="1"/>
          <p:nvPr/>
        </p:nvSpPr>
        <p:spPr>
          <a:xfrm>
            <a:off x="12973481" y="12912711"/>
            <a:ext cx="995144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i="1"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*Photo Courtesy of Pixel Addict (CC BY-ND 2.0)</a:t>
            </a:r>
          </a:p>
        </p:txBody>
      </p:sp>
      <p:sp>
        <p:nvSpPr>
          <p:cNvPr id="213" name="Bigger is better"/>
          <p:cNvSpPr txBox="1">
            <a:spLocks noGrp="1"/>
          </p:cNvSpPr>
          <p:nvPr>
            <p:ph type="title"/>
          </p:nvPr>
        </p:nvSpPr>
        <p:spPr>
          <a:xfrm>
            <a:off x="666750" y="469900"/>
            <a:ext cx="22876865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000">
                <a:solidFill>
                  <a:srgbClr val="535353"/>
                </a:solidFill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Bigger is better</a:t>
            </a:r>
          </a:p>
        </p:txBody>
      </p:sp>
      <p:sp>
        <p:nvSpPr>
          <p:cNvPr id="214" name="Training deep networks is difficult"/>
          <p:cNvSpPr txBox="1"/>
          <p:nvPr/>
        </p:nvSpPr>
        <p:spPr>
          <a:xfrm>
            <a:off x="2368532" y="7305774"/>
            <a:ext cx="10812896" cy="194925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6000" i="1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Bigger models are needed for those noncanonical images.</a:t>
            </a:r>
          </a:p>
        </p:txBody>
      </p:sp>
      <p:pic>
        <p:nvPicPr>
          <p:cNvPr id="21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1202" y="3835400"/>
            <a:ext cx="6096001" cy="889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" descr="Image"/>
          <p:cNvPicPr>
            <a:picLocks noChangeAspect="1"/>
          </p:cNvPicPr>
          <p:nvPr/>
        </p:nvPicPr>
        <p:blipFill>
          <a:blip r:embed="rId2">
            <a:alphaModFix amt="45730"/>
          </a:blip>
          <a:stretch>
            <a:fillRect/>
          </a:stretch>
        </p:blipFill>
        <p:spPr>
          <a:xfrm>
            <a:off x="14901202" y="3835400"/>
            <a:ext cx="6096001" cy="8890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*Photo Courtesy of Willian Doyle(CC BY-ND 2.0)"/>
          <p:cNvSpPr txBox="1"/>
          <p:nvPr/>
        </p:nvSpPr>
        <p:spPr>
          <a:xfrm>
            <a:off x="7152159" y="12949555"/>
            <a:ext cx="1007968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i="1"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*Photo Courtesy of Willian Doyle(CC BY-ND 2.0)</a:t>
            </a:r>
          </a:p>
        </p:txBody>
      </p:sp>
      <p:sp>
        <p:nvSpPr>
          <p:cNvPr id="219" name="Bigger is better"/>
          <p:cNvSpPr txBox="1">
            <a:spLocks noGrp="1"/>
          </p:cNvSpPr>
          <p:nvPr>
            <p:ph type="title"/>
          </p:nvPr>
        </p:nvSpPr>
        <p:spPr>
          <a:xfrm>
            <a:off x="666750" y="469900"/>
            <a:ext cx="22876865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000">
                <a:solidFill>
                  <a:srgbClr val="535353"/>
                </a:solidFill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Bigger is better</a:t>
            </a:r>
          </a:p>
        </p:txBody>
      </p:sp>
      <p:pic>
        <p:nvPicPr>
          <p:cNvPr id="22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303" y="4394910"/>
            <a:ext cx="11780074" cy="7869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Why do we use the same expensive model for all images?"/>
          <p:cNvSpPr txBox="1"/>
          <p:nvPr/>
        </p:nvSpPr>
        <p:spPr>
          <a:xfrm>
            <a:off x="2602523" y="5267821"/>
            <a:ext cx="18653760" cy="318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 i="1"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Why do we use the same expensive model for all images?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an we use small&amp;cheap models for easy images; big&amp;expensive models for hard ones?"/>
          <p:cNvSpPr txBox="1"/>
          <p:nvPr/>
        </p:nvSpPr>
        <p:spPr>
          <a:xfrm>
            <a:off x="1871003" y="5957317"/>
            <a:ext cx="20848320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10000" i="1"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rPr sz="7200" dirty="0">
                <a:latin typeface="Arial" panose="020B0604020202020204" pitchFamily="34" charset="0"/>
                <a:cs typeface="Arial" panose="020B0604020202020204" pitchFamily="34" charset="0"/>
              </a:rPr>
              <a:t>Can we use </a:t>
            </a:r>
            <a:r>
              <a:rPr sz="7200" dirty="0" err="1">
                <a:solidFill>
                  <a:srgbClr val="009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small&amp;cheap</a:t>
            </a:r>
            <a:r>
              <a:rPr sz="7200" dirty="0">
                <a:latin typeface="Arial" panose="020B0604020202020204" pitchFamily="34" charset="0"/>
                <a:cs typeface="Arial" panose="020B0604020202020204" pitchFamily="34" charset="0"/>
              </a:rPr>
              <a:t> models for easy images; </a:t>
            </a:r>
            <a:r>
              <a:rPr sz="7200" dirty="0" err="1">
                <a:solidFill>
                  <a:srgbClr val="FF2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big&amp;expensive</a:t>
            </a:r>
            <a:r>
              <a:rPr sz="7200" dirty="0">
                <a:latin typeface="Arial" panose="020B0604020202020204" pitchFamily="34" charset="0"/>
                <a:cs typeface="Arial" panose="020B0604020202020204" pitchFamily="34" charset="0"/>
              </a:rPr>
              <a:t> models for hard ones?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a naive idea of Adaptive evaluation"/>
          <p:cNvSpPr txBox="1">
            <a:spLocks noGrp="1"/>
          </p:cNvSpPr>
          <p:nvPr>
            <p:ph type="title"/>
          </p:nvPr>
        </p:nvSpPr>
        <p:spPr>
          <a:xfrm>
            <a:off x="66675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7200">
                <a:solidFill>
                  <a:srgbClr val="535353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a naive idea of Adaptive evaluation</a:t>
            </a:r>
          </a:p>
        </p:txBody>
      </p:sp>
      <p:pic>
        <p:nvPicPr>
          <p:cNvPr id="270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789" y="4052265"/>
            <a:ext cx="6862410" cy="2294063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pic>
        <p:nvPicPr>
          <p:cNvPr id="2705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649" y="6777750"/>
            <a:ext cx="9103840" cy="2509970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pic>
        <p:nvPicPr>
          <p:cNvPr id="270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818" y="9719142"/>
            <a:ext cx="15229521" cy="2860417"/>
          </a:xfrm>
          <a:prstGeom prst="rect">
            <a:avLst/>
          </a:prstGeom>
          <a:ln w="76200">
            <a:solidFill>
              <a:srgbClr val="585E5D"/>
            </a:solidFill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sp>
        <p:nvSpPr>
          <p:cNvPr id="2707" name="AlexNet"/>
          <p:cNvSpPr txBox="1"/>
          <p:nvPr/>
        </p:nvSpPr>
        <p:spPr>
          <a:xfrm>
            <a:off x="8097722" y="4640169"/>
            <a:ext cx="3066544" cy="1118255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6600">
                <a:latin typeface="Arial" panose="020B0604020202020204" pitchFamily="34" charset="0"/>
                <a:cs typeface="Arial" panose="020B0604020202020204" pitchFamily="34" charset="0"/>
              </a:rPr>
              <a:t>AlexNet</a:t>
            </a:r>
          </a:p>
        </p:txBody>
      </p:sp>
      <p:sp>
        <p:nvSpPr>
          <p:cNvPr id="2708" name="Inception"/>
          <p:cNvSpPr txBox="1"/>
          <p:nvPr/>
        </p:nvSpPr>
        <p:spPr>
          <a:xfrm>
            <a:off x="9014319" y="7525381"/>
            <a:ext cx="3562500" cy="1155701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6600" dirty="0">
                <a:latin typeface="Arial" panose="020B0604020202020204" pitchFamily="34" charset="0"/>
                <a:cs typeface="Arial" panose="020B0604020202020204" pitchFamily="34" charset="0"/>
              </a:rPr>
              <a:t>Inception</a:t>
            </a:r>
          </a:p>
        </p:txBody>
      </p:sp>
      <p:sp>
        <p:nvSpPr>
          <p:cNvPr id="2709" name="ResNet"/>
          <p:cNvSpPr txBox="1"/>
          <p:nvPr/>
        </p:nvSpPr>
        <p:spPr>
          <a:xfrm>
            <a:off x="12435845" y="10753185"/>
            <a:ext cx="2912865" cy="1155701"/>
          </a:xfrm>
          <a:prstGeom prst="rect">
            <a:avLst/>
          </a:prstGeom>
          <a:solidFill>
            <a:srgbClr val="D9971A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sz="6600">
                <a:latin typeface="Arial" panose="020B0604020202020204" pitchFamily="34" charset="0"/>
                <a:cs typeface="Arial" panose="020B0604020202020204" pitchFamily="34" charset="0"/>
              </a:rPr>
              <a:t>ResNet</a:t>
            </a:r>
          </a:p>
        </p:txBody>
      </p:sp>
      <p:sp>
        <p:nvSpPr>
          <p:cNvPr id="2710" name="&quot;easy&quot; dog"/>
          <p:cNvSpPr txBox="1"/>
          <p:nvPr/>
        </p:nvSpPr>
        <p:spPr>
          <a:xfrm>
            <a:off x="536802" y="5946638"/>
            <a:ext cx="4883893" cy="787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lnSpc>
                <a:spcPct val="110000"/>
              </a:lnSpc>
              <a:defRPr sz="3600" b="1">
                <a:solidFill>
                  <a:srgbClr val="EC5D57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900" dirty="0">
                <a:solidFill>
                  <a:srgbClr val="00B0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"easy" </a:t>
            </a:r>
            <a:r>
              <a:rPr lang="en-US" altLang="zh-CN" sz="4900" dirty="0">
                <a:solidFill>
                  <a:srgbClr val="646A7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horse</a:t>
            </a:r>
            <a:endParaRPr sz="4900" dirty="0">
              <a:solidFill>
                <a:srgbClr val="646A7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12" name="&quot;hard&quot; dog"/>
          <p:cNvSpPr txBox="1"/>
          <p:nvPr/>
        </p:nvSpPr>
        <p:spPr>
          <a:xfrm>
            <a:off x="536802" y="12206916"/>
            <a:ext cx="4210210" cy="818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457200">
              <a:lnSpc>
                <a:spcPct val="110000"/>
              </a:lnSpc>
              <a:defRPr sz="3600" b="1">
                <a:solidFill>
                  <a:srgbClr val="EC5D57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4900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"hard" </a:t>
            </a:r>
            <a:r>
              <a:rPr lang="en-US" sz="4900" dirty="0">
                <a:solidFill>
                  <a:srgbClr val="646A7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hoarse</a:t>
            </a:r>
            <a:endParaRPr sz="4900" dirty="0">
              <a:solidFill>
                <a:srgbClr val="646A7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14" name="Line"/>
          <p:cNvSpPr/>
          <p:nvPr/>
        </p:nvSpPr>
        <p:spPr>
          <a:xfrm>
            <a:off x="4314374" y="5319001"/>
            <a:ext cx="1565968" cy="1"/>
          </a:xfrm>
          <a:prstGeom prst="line">
            <a:avLst/>
          </a:prstGeom>
          <a:ln w="101600">
            <a:solidFill>
              <a:srgbClr val="6F6A5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5" name="Line"/>
          <p:cNvSpPr/>
          <p:nvPr/>
        </p:nvSpPr>
        <p:spPr>
          <a:xfrm>
            <a:off x="4211288" y="11331035"/>
            <a:ext cx="1565968" cy="1"/>
          </a:xfrm>
          <a:prstGeom prst="line">
            <a:avLst/>
          </a:prstGeom>
          <a:ln w="101600">
            <a:solidFill>
              <a:srgbClr val="6F6A5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200"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13C5E9D6-5E82-433F-AED6-FF2926B9186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485" y="4341576"/>
            <a:ext cx="2471743" cy="16511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8DBCE588-7B23-43FF-8866-1AD211213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9168" y="10264468"/>
            <a:ext cx="1352376" cy="19722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Challenges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Challenge: lack of coarse-level features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3" name="Line"/>
          <p:cNvSpPr/>
          <p:nvPr/>
        </p:nvSpPr>
        <p:spPr>
          <a:xfrm>
            <a:off x="7854426" y="6194011"/>
            <a:ext cx="39882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4" name="Line"/>
          <p:cNvSpPr/>
          <p:nvPr/>
        </p:nvSpPr>
        <p:spPr>
          <a:xfrm>
            <a:off x="8672540" y="6194011"/>
            <a:ext cx="39882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6" name="Line"/>
          <p:cNvSpPr/>
          <p:nvPr/>
        </p:nvSpPr>
        <p:spPr>
          <a:xfrm>
            <a:off x="14153216" y="6224166"/>
            <a:ext cx="39882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7" name="Line"/>
          <p:cNvSpPr/>
          <p:nvPr/>
        </p:nvSpPr>
        <p:spPr>
          <a:xfrm>
            <a:off x="14933405" y="6194011"/>
            <a:ext cx="39882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8" name="Line"/>
          <p:cNvSpPr/>
          <p:nvPr/>
        </p:nvSpPr>
        <p:spPr>
          <a:xfrm>
            <a:off x="20470431" y="6213061"/>
            <a:ext cx="39882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9" name="Down-sampling"/>
          <p:cNvSpPr txBox="1"/>
          <p:nvPr/>
        </p:nvSpPr>
        <p:spPr>
          <a:xfrm rot="16200000">
            <a:off x="7439227" y="5979896"/>
            <a:ext cx="2072700" cy="432363"/>
          </a:xfrm>
          <a:prstGeom prst="rect">
            <a:avLst/>
          </a:prstGeom>
          <a:solidFill>
            <a:srgbClr val="F1DA09"/>
          </a:solidFill>
          <a:ln w="50800">
            <a:solidFill>
              <a:srgbClr val="808785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ts val="2100"/>
              </a:lnSpc>
              <a:defRPr sz="2400">
                <a:solidFill>
                  <a:srgbClr val="000000"/>
                </a:solidFill>
              </a:defRPr>
            </a:lvl1pPr>
          </a:lstStyle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Down-sampling</a:t>
            </a:r>
          </a:p>
        </p:txBody>
      </p:sp>
      <p:sp>
        <p:nvSpPr>
          <p:cNvPr id="2820" name="Linear"/>
          <p:cNvSpPr txBox="1"/>
          <p:nvPr/>
        </p:nvSpPr>
        <p:spPr>
          <a:xfrm rot="16200000">
            <a:off x="20067545" y="6017290"/>
            <a:ext cx="2072700" cy="432363"/>
          </a:xfrm>
          <a:prstGeom prst="rect">
            <a:avLst/>
          </a:prstGeom>
          <a:solidFill>
            <a:srgbClr val="16C51B"/>
          </a:solidFill>
          <a:ln w="50800">
            <a:solidFill>
              <a:srgbClr val="808785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>
              <a:lnSpc>
                <a:spcPts val="300"/>
              </a:lnSpc>
              <a:defRPr sz="2400">
                <a:solidFill>
                  <a:srgbClr val="000000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Linear</a:t>
            </a:r>
          </a:p>
        </p:txBody>
      </p:sp>
      <p:sp>
        <p:nvSpPr>
          <p:cNvPr id="2821" name="Line"/>
          <p:cNvSpPr/>
          <p:nvPr/>
        </p:nvSpPr>
        <p:spPr>
          <a:xfrm>
            <a:off x="21300634" y="6213061"/>
            <a:ext cx="39882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2" name="Line"/>
          <p:cNvSpPr/>
          <p:nvPr/>
        </p:nvSpPr>
        <p:spPr>
          <a:xfrm>
            <a:off x="19794278" y="6213061"/>
            <a:ext cx="29563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3" name="Output"/>
          <p:cNvSpPr txBox="1"/>
          <p:nvPr/>
        </p:nvSpPr>
        <p:spPr>
          <a:xfrm>
            <a:off x="21774124" y="5884767"/>
            <a:ext cx="148758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535353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824" name="Rounded Rectangle"/>
          <p:cNvSpPr/>
          <p:nvPr/>
        </p:nvSpPr>
        <p:spPr>
          <a:xfrm>
            <a:off x="15295607" y="5312854"/>
            <a:ext cx="4450101" cy="1832666"/>
          </a:xfrm>
          <a:prstGeom prst="roundRect">
            <a:avLst>
              <a:gd name="adj" fmla="val 5620"/>
            </a:avLst>
          </a:prstGeom>
          <a:noFill/>
          <a:ln w="50800" cap="flat">
            <a:solidFill>
              <a:srgbClr val="5A5F5E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3" name="Classifiers only work well on coarse-scale feature maps"/>
          <p:cNvSpPr txBox="1"/>
          <p:nvPr/>
        </p:nvSpPr>
        <p:spPr>
          <a:xfrm>
            <a:off x="2896953" y="9584922"/>
            <a:ext cx="15863317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800"/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Classifiers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only work well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coarse-scale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feature maps</a:t>
            </a:r>
          </a:p>
        </p:txBody>
      </p:sp>
      <p:pic>
        <p:nvPicPr>
          <p:cNvPr id="284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91" t="9706" r="9681" b="9045"/>
          <a:stretch>
            <a:fillRect/>
          </a:stretch>
        </p:blipFill>
        <p:spPr>
          <a:xfrm>
            <a:off x="1009608" y="9737545"/>
            <a:ext cx="1719649" cy="1716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8" h="21482" extrusionOk="0">
                <a:moveTo>
                  <a:pt x="9978" y="2"/>
                </a:moveTo>
                <a:cubicBezTo>
                  <a:pt x="9630" y="10"/>
                  <a:pt x="9282" y="33"/>
                  <a:pt x="8932" y="77"/>
                </a:cubicBezTo>
                <a:cubicBezTo>
                  <a:pt x="3136" y="889"/>
                  <a:pt x="-869" y="6896"/>
                  <a:pt x="162" y="12890"/>
                </a:cubicBezTo>
                <a:cubicBezTo>
                  <a:pt x="1154" y="17815"/>
                  <a:pt x="5397" y="21485"/>
                  <a:pt x="10283" y="21482"/>
                </a:cubicBezTo>
                <a:cubicBezTo>
                  <a:pt x="10609" y="21482"/>
                  <a:pt x="10941" y="21466"/>
                  <a:pt x="11272" y="21433"/>
                </a:cubicBezTo>
                <a:cubicBezTo>
                  <a:pt x="16740" y="20849"/>
                  <a:pt x="20731" y="16022"/>
                  <a:pt x="20687" y="10372"/>
                </a:cubicBezTo>
                <a:cubicBezTo>
                  <a:pt x="20684" y="9996"/>
                  <a:pt x="20664" y="9613"/>
                  <a:pt x="20625" y="9230"/>
                </a:cubicBezTo>
                <a:cubicBezTo>
                  <a:pt x="19974" y="3766"/>
                  <a:pt x="15188" y="-115"/>
                  <a:pt x="9978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845" name="Nearly all computation has been done before getting a coarse feature"/>
          <p:cNvSpPr txBox="1"/>
          <p:nvPr/>
        </p:nvSpPr>
        <p:spPr>
          <a:xfrm>
            <a:off x="2715127" y="10908062"/>
            <a:ext cx="19877236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800"/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 Nearly </a:t>
            </a:r>
            <a:r>
              <a:rPr b="1">
                <a:latin typeface="Arial" panose="020B0604020202020204" pitchFamily="34" charset="0"/>
                <a:cs typeface="Arial" panose="020B0604020202020204" pitchFamily="34" charset="0"/>
              </a:rPr>
              <a:t>all computation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 has been done </a:t>
            </a:r>
            <a:r>
              <a:rPr b="1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 getting a </a:t>
            </a:r>
            <a:r>
              <a:rPr b="1">
                <a:latin typeface="Arial" panose="020B0604020202020204" pitchFamily="34" charset="0"/>
                <a:cs typeface="Arial" panose="020B0604020202020204" pitchFamily="34" charset="0"/>
              </a:rPr>
              <a:t>coarse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 feature</a:t>
            </a:r>
          </a:p>
        </p:txBody>
      </p:sp>
      <p:sp>
        <p:nvSpPr>
          <p:cNvPr id="2846" name="Low level features"/>
          <p:cNvSpPr txBox="1"/>
          <p:nvPr/>
        </p:nvSpPr>
        <p:spPr>
          <a:xfrm>
            <a:off x="2679798" y="4283726"/>
            <a:ext cx="4443524" cy="748923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Fine-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7" name="Middle level features"/>
          <p:cNvSpPr txBox="1"/>
          <p:nvPr/>
        </p:nvSpPr>
        <p:spPr>
          <a:xfrm>
            <a:off x="9699261" y="4302025"/>
            <a:ext cx="4153381" cy="71814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Mid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  <p:sp>
        <p:nvSpPr>
          <p:cNvPr id="2848" name="High level features"/>
          <p:cNvSpPr txBox="1"/>
          <p:nvPr/>
        </p:nvSpPr>
        <p:spPr>
          <a:xfrm>
            <a:off x="14939571" y="4301138"/>
            <a:ext cx="4980531" cy="718145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Coarse-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  <p:sp>
        <p:nvSpPr>
          <p:cNvPr id="2849" name="Rounded Rectangle"/>
          <p:cNvSpPr/>
          <p:nvPr/>
        </p:nvSpPr>
        <p:spPr>
          <a:xfrm>
            <a:off x="1931527" y="5312854"/>
            <a:ext cx="5940067" cy="1832666"/>
          </a:xfrm>
          <a:prstGeom prst="roundRect">
            <a:avLst>
              <a:gd name="adj" fmla="val 5620"/>
            </a:avLst>
          </a:prstGeom>
          <a:noFill/>
          <a:ln w="50800" cap="flat">
            <a:solidFill>
              <a:srgbClr val="5A5F5E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8" name="Rounded Rectangle"/>
          <p:cNvSpPr/>
          <p:nvPr/>
        </p:nvSpPr>
        <p:spPr>
          <a:xfrm>
            <a:off x="9069341" y="5277680"/>
            <a:ext cx="5104832" cy="1832665"/>
          </a:xfrm>
          <a:prstGeom prst="roundRect">
            <a:avLst>
              <a:gd name="adj" fmla="val 5620"/>
            </a:avLst>
          </a:prstGeom>
          <a:noFill/>
          <a:ln w="50800" cap="flat">
            <a:solidFill>
              <a:srgbClr val="5A5F5E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87" name="Down-sampling"/>
          <p:cNvSpPr txBox="1"/>
          <p:nvPr/>
        </p:nvSpPr>
        <p:spPr>
          <a:xfrm rot="16200000">
            <a:off x="19290320" y="5996880"/>
            <a:ext cx="2072700" cy="432364"/>
          </a:xfrm>
          <a:prstGeom prst="rect">
            <a:avLst/>
          </a:prstGeom>
          <a:solidFill>
            <a:srgbClr val="F1DA09"/>
          </a:solidFill>
          <a:ln w="50800">
            <a:solidFill>
              <a:srgbClr val="808785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ts val="2100"/>
              </a:lnSpc>
              <a:defRPr sz="2400">
                <a:solidFill>
                  <a:srgbClr val="000000"/>
                </a:solidFill>
              </a:defRPr>
            </a:lvl1pPr>
          </a:lstStyle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Down-sampling</a:t>
            </a:r>
          </a:p>
        </p:txBody>
      </p:sp>
      <p:sp>
        <p:nvSpPr>
          <p:cNvPr id="2888" name="Down-sampling"/>
          <p:cNvSpPr txBox="1"/>
          <p:nvPr/>
        </p:nvSpPr>
        <p:spPr>
          <a:xfrm rot="16200000">
            <a:off x="13723613" y="5998240"/>
            <a:ext cx="2072700" cy="432363"/>
          </a:xfrm>
          <a:prstGeom prst="rect">
            <a:avLst/>
          </a:prstGeom>
          <a:solidFill>
            <a:srgbClr val="F1DA09"/>
          </a:solidFill>
          <a:ln w="50800">
            <a:solidFill>
              <a:srgbClr val="808785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lnSpc>
                <a:spcPts val="2100"/>
              </a:lnSpc>
              <a:defRPr sz="2400">
                <a:solidFill>
                  <a:srgbClr val="000000"/>
                </a:solidFill>
              </a:defRPr>
            </a:lvl1pPr>
          </a:lstStyle>
          <a:p>
            <a:r>
              <a:rPr sz="2000">
                <a:latin typeface="Arial" panose="020B0604020202020204" pitchFamily="34" charset="0"/>
                <a:cs typeface="Arial" panose="020B0604020202020204" pitchFamily="34" charset="0"/>
              </a:rPr>
              <a:t>Down-sampling</a:t>
            </a:r>
          </a:p>
        </p:txBody>
      </p:sp>
      <p:sp>
        <p:nvSpPr>
          <p:cNvPr id="2889" name="Input"/>
          <p:cNvSpPr txBox="1"/>
          <p:nvPr/>
        </p:nvSpPr>
        <p:spPr>
          <a:xfrm>
            <a:off x="476936" y="5931668"/>
            <a:ext cx="1013099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82" name="Line">
            <a:extLst>
              <a:ext uri="{FF2B5EF4-FFF2-40B4-BE49-F238E27FC236}">
                <a16:creationId xmlns:a16="http://schemas.microsoft.com/office/drawing/2014/main" id="{3B5C6164-C04C-4F54-B693-CDCC753C74B2}"/>
              </a:ext>
            </a:extLst>
          </p:cNvPr>
          <p:cNvSpPr/>
          <p:nvPr/>
        </p:nvSpPr>
        <p:spPr>
          <a:xfrm>
            <a:off x="5116628" y="7325709"/>
            <a:ext cx="551079" cy="654437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Classifier 1">
            <a:extLst>
              <a:ext uri="{FF2B5EF4-FFF2-40B4-BE49-F238E27FC236}">
                <a16:creationId xmlns:a16="http://schemas.microsoft.com/office/drawing/2014/main" id="{83CE230A-E998-4EAC-BB5C-92B00D085A88}"/>
              </a:ext>
            </a:extLst>
          </p:cNvPr>
          <p:cNvSpPr txBox="1"/>
          <p:nvPr/>
        </p:nvSpPr>
        <p:spPr>
          <a:xfrm>
            <a:off x="4738772" y="8108285"/>
            <a:ext cx="200054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306AA6-BAE0-4E8F-8157-3C097BAC684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7183" y="7959001"/>
            <a:ext cx="823095" cy="823095"/>
          </a:xfrm>
          <a:prstGeom prst="rect">
            <a:avLst/>
          </a:prstGeom>
        </p:spPr>
      </p:pic>
      <p:pic>
        <p:nvPicPr>
          <p:cNvPr id="88" name="Image" descr="Image">
            <a:extLst>
              <a:ext uri="{FF2B5EF4-FFF2-40B4-BE49-F238E27FC236}">
                <a16:creationId xmlns:a16="http://schemas.microsoft.com/office/drawing/2014/main" id="{60C16716-8443-4854-99FF-070BE590513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91" t="9706" r="9681" b="9045"/>
          <a:stretch>
            <a:fillRect/>
          </a:stretch>
        </p:blipFill>
        <p:spPr>
          <a:xfrm>
            <a:off x="3988732" y="8001639"/>
            <a:ext cx="823095" cy="821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8" h="21482" extrusionOk="0">
                <a:moveTo>
                  <a:pt x="9978" y="2"/>
                </a:moveTo>
                <a:cubicBezTo>
                  <a:pt x="9630" y="10"/>
                  <a:pt x="9282" y="33"/>
                  <a:pt x="8932" y="77"/>
                </a:cubicBezTo>
                <a:cubicBezTo>
                  <a:pt x="3136" y="889"/>
                  <a:pt x="-869" y="6896"/>
                  <a:pt x="162" y="12890"/>
                </a:cubicBezTo>
                <a:cubicBezTo>
                  <a:pt x="1154" y="17815"/>
                  <a:pt x="5397" y="21485"/>
                  <a:pt x="10283" y="21482"/>
                </a:cubicBezTo>
                <a:cubicBezTo>
                  <a:pt x="10609" y="21482"/>
                  <a:pt x="10941" y="21466"/>
                  <a:pt x="11272" y="21433"/>
                </a:cubicBezTo>
                <a:cubicBezTo>
                  <a:pt x="16740" y="20849"/>
                  <a:pt x="20731" y="16022"/>
                  <a:pt x="20687" y="10372"/>
                </a:cubicBezTo>
                <a:cubicBezTo>
                  <a:pt x="20684" y="9996"/>
                  <a:pt x="20664" y="9613"/>
                  <a:pt x="20625" y="9230"/>
                </a:cubicBezTo>
                <a:cubicBezTo>
                  <a:pt x="19974" y="3766"/>
                  <a:pt x="15188" y="-115"/>
                  <a:pt x="9978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89" name="Line">
            <a:extLst>
              <a:ext uri="{FF2B5EF4-FFF2-40B4-BE49-F238E27FC236}">
                <a16:creationId xmlns:a16="http://schemas.microsoft.com/office/drawing/2014/main" id="{77F67194-B072-4B15-8AC0-611FD5B2054E}"/>
              </a:ext>
            </a:extLst>
          </p:cNvPr>
          <p:cNvSpPr/>
          <p:nvPr/>
        </p:nvSpPr>
        <p:spPr>
          <a:xfrm>
            <a:off x="11610812" y="7325709"/>
            <a:ext cx="551079" cy="654437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Classifier 1">
            <a:extLst>
              <a:ext uri="{FF2B5EF4-FFF2-40B4-BE49-F238E27FC236}">
                <a16:creationId xmlns:a16="http://schemas.microsoft.com/office/drawing/2014/main" id="{2CE10EE1-16D7-4B1C-BACD-3108C3737424}"/>
              </a:ext>
            </a:extLst>
          </p:cNvPr>
          <p:cNvSpPr txBox="1"/>
          <p:nvPr/>
        </p:nvSpPr>
        <p:spPr>
          <a:xfrm>
            <a:off x="11232956" y="8108285"/>
            <a:ext cx="200054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Classifier</a:t>
            </a:r>
          </a:p>
        </p:txBody>
      </p:sp>
      <p:pic>
        <p:nvPicPr>
          <p:cNvPr id="91" name="Image" descr="Image">
            <a:extLst>
              <a:ext uri="{FF2B5EF4-FFF2-40B4-BE49-F238E27FC236}">
                <a16:creationId xmlns:a16="http://schemas.microsoft.com/office/drawing/2014/main" id="{794C2FE8-1757-4598-A19C-0FF3EE191E3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91" t="9706" r="9681" b="9045"/>
          <a:stretch>
            <a:fillRect/>
          </a:stretch>
        </p:blipFill>
        <p:spPr>
          <a:xfrm>
            <a:off x="10482916" y="8001639"/>
            <a:ext cx="823095" cy="821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8" h="21482" extrusionOk="0">
                <a:moveTo>
                  <a:pt x="9978" y="2"/>
                </a:moveTo>
                <a:cubicBezTo>
                  <a:pt x="9630" y="10"/>
                  <a:pt x="9282" y="33"/>
                  <a:pt x="8932" y="77"/>
                </a:cubicBezTo>
                <a:cubicBezTo>
                  <a:pt x="3136" y="889"/>
                  <a:pt x="-869" y="6896"/>
                  <a:pt x="162" y="12890"/>
                </a:cubicBezTo>
                <a:cubicBezTo>
                  <a:pt x="1154" y="17815"/>
                  <a:pt x="5397" y="21485"/>
                  <a:pt x="10283" y="21482"/>
                </a:cubicBezTo>
                <a:cubicBezTo>
                  <a:pt x="10609" y="21482"/>
                  <a:pt x="10941" y="21466"/>
                  <a:pt x="11272" y="21433"/>
                </a:cubicBezTo>
                <a:cubicBezTo>
                  <a:pt x="16740" y="20849"/>
                  <a:pt x="20731" y="16022"/>
                  <a:pt x="20687" y="10372"/>
                </a:cubicBezTo>
                <a:cubicBezTo>
                  <a:pt x="20684" y="9996"/>
                  <a:pt x="20664" y="9613"/>
                  <a:pt x="20625" y="9230"/>
                </a:cubicBezTo>
                <a:cubicBezTo>
                  <a:pt x="19974" y="3766"/>
                  <a:pt x="15188" y="-115"/>
                  <a:pt x="9978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92" name="Line">
            <a:extLst>
              <a:ext uri="{FF2B5EF4-FFF2-40B4-BE49-F238E27FC236}">
                <a16:creationId xmlns:a16="http://schemas.microsoft.com/office/drawing/2014/main" id="{053FC2AC-568B-42EE-A976-1682782ED402}"/>
              </a:ext>
            </a:extLst>
          </p:cNvPr>
          <p:cNvSpPr/>
          <p:nvPr/>
        </p:nvSpPr>
        <p:spPr>
          <a:xfrm>
            <a:off x="17280413" y="7270648"/>
            <a:ext cx="551079" cy="654437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Classifier 1">
            <a:extLst>
              <a:ext uri="{FF2B5EF4-FFF2-40B4-BE49-F238E27FC236}">
                <a16:creationId xmlns:a16="http://schemas.microsoft.com/office/drawing/2014/main" id="{9B470D42-4557-438A-9D78-EF7C9FA54E4D}"/>
              </a:ext>
            </a:extLst>
          </p:cNvPr>
          <p:cNvSpPr txBox="1"/>
          <p:nvPr/>
        </p:nvSpPr>
        <p:spPr>
          <a:xfrm>
            <a:off x="16902557" y="8053224"/>
            <a:ext cx="200054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Classifier</a:t>
            </a:r>
          </a:p>
        </p:txBody>
      </p:sp>
      <p:sp>
        <p:nvSpPr>
          <p:cNvPr id="94" name="Line">
            <a:extLst>
              <a:ext uri="{FF2B5EF4-FFF2-40B4-BE49-F238E27FC236}">
                <a16:creationId xmlns:a16="http://schemas.microsoft.com/office/drawing/2014/main" id="{B336C780-247E-4055-9CCC-5265BB5CB995}"/>
              </a:ext>
            </a:extLst>
          </p:cNvPr>
          <p:cNvSpPr/>
          <p:nvPr/>
        </p:nvSpPr>
        <p:spPr>
          <a:xfrm>
            <a:off x="3172147" y="6242706"/>
            <a:ext cx="360000" cy="0"/>
          </a:xfrm>
          <a:prstGeom prst="line">
            <a:avLst/>
          </a:prstGeom>
          <a:ln w="381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5" name="Group">
            <a:extLst>
              <a:ext uri="{FF2B5EF4-FFF2-40B4-BE49-F238E27FC236}">
                <a16:creationId xmlns:a16="http://schemas.microsoft.com/office/drawing/2014/main" id="{B61C5B05-76C9-46B5-812D-B6C56EFBC953}"/>
              </a:ext>
            </a:extLst>
          </p:cNvPr>
          <p:cNvGrpSpPr/>
          <p:nvPr/>
        </p:nvGrpSpPr>
        <p:grpSpPr>
          <a:xfrm>
            <a:off x="2067372" y="5720486"/>
            <a:ext cx="1016001" cy="1024052"/>
            <a:chOff x="0" y="0"/>
            <a:chExt cx="1015999" cy="1024051"/>
          </a:xfrm>
          <a:solidFill>
            <a:srgbClr val="FFCE57"/>
          </a:solidFill>
        </p:grpSpPr>
        <p:sp>
          <p:nvSpPr>
            <p:cNvPr id="96" name="Square">
              <a:extLst>
                <a:ext uri="{FF2B5EF4-FFF2-40B4-BE49-F238E27FC236}">
                  <a16:creationId xmlns:a16="http://schemas.microsoft.com/office/drawing/2014/main" id="{79C54E70-24C8-457C-BD9F-ABF3C4D47201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Square">
              <a:extLst>
                <a:ext uri="{FF2B5EF4-FFF2-40B4-BE49-F238E27FC236}">
                  <a16:creationId xmlns:a16="http://schemas.microsoft.com/office/drawing/2014/main" id="{8D12AFC5-FDFE-4F01-B91F-69A7FE65E9BE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Square">
              <a:extLst>
                <a:ext uri="{FF2B5EF4-FFF2-40B4-BE49-F238E27FC236}">
                  <a16:creationId xmlns:a16="http://schemas.microsoft.com/office/drawing/2014/main" id="{4A2023EF-7B3A-4252-A56E-522377A089E8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">
            <a:extLst>
              <a:ext uri="{FF2B5EF4-FFF2-40B4-BE49-F238E27FC236}">
                <a16:creationId xmlns:a16="http://schemas.microsoft.com/office/drawing/2014/main" id="{844D23B1-B1EE-43EF-8B65-49FFA5FA4946}"/>
              </a:ext>
            </a:extLst>
          </p:cNvPr>
          <p:cNvGrpSpPr/>
          <p:nvPr/>
        </p:nvGrpSpPr>
        <p:grpSpPr>
          <a:xfrm>
            <a:off x="3620921" y="5720486"/>
            <a:ext cx="1016001" cy="1024052"/>
            <a:chOff x="0" y="0"/>
            <a:chExt cx="1015999" cy="1024051"/>
          </a:xfrm>
          <a:solidFill>
            <a:srgbClr val="EB3D44"/>
          </a:solidFill>
        </p:grpSpPr>
        <p:sp>
          <p:nvSpPr>
            <p:cNvPr id="100" name="Square">
              <a:extLst>
                <a:ext uri="{FF2B5EF4-FFF2-40B4-BE49-F238E27FC236}">
                  <a16:creationId xmlns:a16="http://schemas.microsoft.com/office/drawing/2014/main" id="{944436AF-D555-4956-A211-143EF929338D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Square">
              <a:extLst>
                <a:ext uri="{FF2B5EF4-FFF2-40B4-BE49-F238E27FC236}">
                  <a16:creationId xmlns:a16="http://schemas.microsoft.com/office/drawing/2014/main" id="{961E374A-DB33-4CF5-8568-23E8AB6B9E45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Square">
              <a:extLst>
                <a:ext uri="{FF2B5EF4-FFF2-40B4-BE49-F238E27FC236}">
                  <a16:creationId xmlns:a16="http://schemas.microsoft.com/office/drawing/2014/main" id="{E47E7AD7-B1F6-453F-9346-FBECDC87F2FD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oup">
            <a:extLst>
              <a:ext uri="{FF2B5EF4-FFF2-40B4-BE49-F238E27FC236}">
                <a16:creationId xmlns:a16="http://schemas.microsoft.com/office/drawing/2014/main" id="{0AAAE711-A6CE-47D7-9D02-97D0E07CBB42}"/>
              </a:ext>
            </a:extLst>
          </p:cNvPr>
          <p:cNvGrpSpPr/>
          <p:nvPr/>
        </p:nvGrpSpPr>
        <p:grpSpPr>
          <a:xfrm>
            <a:off x="5174470" y="5720486"/>
            <a:ext cx="1016001" cy="1024052"/>
            <a:chOff x="0" y="0"/>
            <a:chExt cx="1015999" cy="1024051"/>
          </a:xfrm>
          <a:solidFill>
            <a:srgbClr val="78AAB3"/>
          </a:solidFill>
        </p:grpSpPr>
        <p:sp>
          <p:nvSpPr>
            <p:cNvPr id="104" name="Square">
              <a:extLst>
                <a:ext uri="{FF2B5EF4-FFF2-40B4-BE49-F238E27FC236}">
                  <a16:creationId xmlns:a16="http://schemas.microsoft.com/office/drawing/2014/main" id="{F77D26E5-C078-4C92-9DC7-3CBF7D209B26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Square">
              <a:extLst>
                <a:ext uri="{FF2B5EF4-FFF2-40B4-BE49-F238E27FC236}">
                  <a16:creationId xmlns:a16="http://schemas.microsoft.com/office/drawing/2014/main" id="{BD6C959F-2783-4C0C-9A50-E11C672A33BE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Square">
              <a:extLst>
                <a:ext uri="{FF2B5EF4-FFF2-40B4-BE49-F238E27FC236}">
                  <a16:creationId xmlns:a16="http://schemas.microsoft.com/office/drawing/2014/main" id="{225B44E8-6936-494E-B41E-B896C1D6479D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Group">
            <a:extLst>
              <a:ext uri="{FF2B5EF4-FFF2-40B4-BE49-F238E27FC236}">
                <a16:creationId xmlns:a16="http://schemas.microsoft.com/office/drawing/2014/main" id="{996F929D-4402-417F-ABEC-CE13430A9DA5}"/>
              </a:ext>
            </a:extLst>
          </p:cNvPr>
          <p:cNvGrpSpPr/>
          <p:nvPr/>
        </p:nvGrpSpPr>
        <p:grpSpPr>
          <a:xfrm>
            <a:off x="6728020" y="5720486"/>
            <a:ext cx="1016001" cy="1024052"/>
            <a:chOff x="0" y="0"/>
            <a:chExt cx="1015999" cy="1024051"/>
          </a:xfrm>
          <a:solidFill>
            <a:srgbClr val="18A440"/>
          </a:solidFill>
        </p:grpSpPr>
        <p:sp>
          <p:nvSpPr>
            <p:cNvPr id="108" name="Square">
              <a:extLst>
                <a:ext uri="{FF2B5EF4-FFF2-40B4-BE49-F238E27FC236}">
                  <a16:creationId xmlns:a16="http://schemas.microsoft.com/office/drawing/2014/main" id="{D5645812-08D9-40B6-9F87-81F8F3B1CD58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Square">
              <a:extLst>
                <a:ext uri="{FF2B5EF4-FFF2-40B4-BE49-F238E27FC236}">
                  <a16:creationId xmlns:a16="http://schemas.microsoft.com/office/drawing/2014/main" id="{1B9CD74B-01CC-4F56-B6AC-6B2BD8CA3518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Square">
              <a:extLst>
                <a:ext uri="{FF2B5EF4-FFF2-40B4-BE49-F238E27FC236}">
                  <a16:creationId xmlns:a16="http://schemas.microsoft.com/office/drawing/2014/main" id="{444C51F7-D671-4D5E-AF72-80671BD4983E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1" name="Line">
            <a:extLst>
              <a:ext uri="{FF2B5EF4-FFF2-40B4-BE49-F238E27FC236}">
                <a16:creationId xmlns:a16="http://schemas.microsoft.com/office/drawing/2014/main" id="{65D68810-2CDC-4545-90D1-20CEDAFC40A0}"/>
              </a:ext>
            </a:extLst>
          </p:cNvPr>
          <p:cNvSpPr/>
          <p:nvPr/>
        </p:nvSpPr>
        <p:spPr>
          <a:xfrm>
            <a:off x="4725696" y="6229334"/>
            <a:ext cx="360000" cy="0"/>
          </a:xfrm>
          <a:prstGeom prst="line">
            <a:avLst/>
          </a:prstGeom>
          <a:ln w="381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Line">
            <a:extLst>
              <a:ext uri="{FF2B5EF4-FFF2-40B4-BE49-F238E27FC236}">
                <a16:creationId xmlns:a16="http://schemas.microsoft.com/office/drawing/2014/main" id="{3CD2CF3B-EE70-4B0A-9C1B-C9AE67ED20EC}"/>
              </a:ext>
            </a:extLst>
          </p:cNvPr>
          <p:cNvSpPr/>
          <p:nvPr/>
        </p:nvSpPr>
        <p:spPr>
          <a:xfrm>
            <a:off x="6279245" y="6201448"/>
            <a:ext cx="360000" cy="0"/>
          </a:xfrm>
          <a:prstGeom prst="line">
            <a:avLst/>
          </a:prstGeom>
          <a:ln w="381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Line">
            <a:extLst>
              <a:ext uri="{FF2B5EF4-FFF2-40B4-BE49-F238E27FC236}">
                <a16:creationId xmlns:a16="http://schemas.microsoft.com/office/drawing/2014/main" id="{E09C8D42-4763-4EA8-8B89-FC5292CF0275}"/>
              </a:ext>
            </a:extLst>
          </p:cNvPr>
          <p:cNvSpPr/>
          <p:nvPr/>
        </p:nvSpPr>
        <p:spPr>
          <a:xfrm>
            <a:off x="1486696" y="6229186"/>
            <a:ext cx="398823" cy="1"/>
          </a:xfrm>
          <a:prstGeom prst="line">
            <a:avLst/>
          </a:prstGeom>
          <a:ln w="50800">
            <a:solidFill>
              <a:srgbClr val="5A5F5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4" name="Group">
            <a:extLst>
              <a:ext uri="{FF2B5EF4-FFF2-40B4-BE49-F238E27FC236}">
                <a16:creationId xmlns:a16="http://schemas.microsoft.com/office/drawing/2014/main" id="{9CC16209-8E65-41A2-BB85-4121C66E0AB6}"/>
              </a:ext>
            </a:extLst>
          </p:cNvPr>
          <p:cNvGrpSpPr/>
          <p:nvPr/>
        </p:nvGrpSpPr>
        <p:grpSpPr>
          <a:xfrm>
            <a:off x="9201066" y="5811198"/>
            <a:ext cx="812801" cy="819242"/>
            <a:chOff x="0" y="0"/>
            <a:chExt cx="812799" cy="819241"/>
          </a:xfrm>
          <a:solidFill>
            <a:srgbClr val="FFCE57"/>
          </a:solidFill>
        </p:grpSpPr>
        <p:sp>
          <p:nvSpPr>
            <p:cNvPr id="115" name="Rectangle">
              <a:extLst>
                <a:ext uri="{FF2B5EF4-FFF2-40B4-BE49-F238E27FC236}">
                  <a16:creationId xmlns:a16="http://schemas.microsoft.com/office/drawing/2014/main" id="{E7A640DD-866C-45AF-B298-92533D35CF8D}"/>
                </a:ext>
              </a:extLst>
            </p:cNvPr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Rectangle">
              <a:extLst>
                <a:ext uri="{FF2B5EF4-FFF2-40B4-BE49-F238E27FC236}">
                  <a16:creationId xmlns:a16="http://schemas.microsoft.com/office/drawing/2014/main" id="{B2EABA4F-1ECA-431A-96E9-373D072CFA0E}"/>
                </a:ext>
              </a:extLst>
            </p:cNvPr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Rectangle">
              <a:extLst>
                <a:ext uri="{FF2B5EF4-FFF2-40B4-BE49-F238E27FC236}">
                  <a16:creationId xmlns:a16="http://schemas.microsoft.com/office/drawing/2014/main" id="{1C90C666-761F-4E17-B3EC-8348AF9E3995}"/>
                </a:ext>
              </a:extLst>
            </p:cNvPr>
            <p:cNvSpPr/>
            <p:nvPr/>
          </p:nvSpPr>
          <p:spPr>
            <a:xfrm>
              <a:off x="70787" y="74310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Group">
            <a:extLst>
              <a:ext uri="{FF2B5EF4-FFF2-40B4-BE49-F238E27FC236}">
                <a16:creationId xmlns:a16="http://schemas.microsoft.com/office/drawing/2014/main" id="{AB27B668-32A5-4C0B-B59B-0644EACB67CC}"/>
              </a:ext>
            </a:extLst>
          </p:cNvPr>
          <p:cNvGrpSpPr/>
          <p:nvPr/>
        </p:nvGrpSpPr>
        <p:grpSpPr>
          <a:xfrm>
            <a:off x="11852380" y="5811198"/>
            <a:ext cx="812801" cy="819243"/>
            <a:chOff x="0" y="0"/>
            <a:chExt cx="812799" cy="819241"/>
          </a:xfrm>
          <a:solidFill>
            <a:srgbClr val="78AAB3"/>
          </a:solidFill>
        </p:grpSpPr>
        <p:sp>
          <p:nvSpPr>
            <p:cNvPr id="119" name="Rectangle">
              <a:extLst>
                <a:ext uri="{FF2B5EF4-FFF2-40B4-BE49-F238E27FC236}">
                  <a16:creationId xmlns:a16="http://schemas.microsoft.com/office/drawing/2014/main" id="{14A154EA-5E69-44BF-8462-305ADFE4693E}"/>
                </a:ext>
              </a:extLst>
            </p:cNvPr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Rectangle">
              <a:extLst>
                <a:ext uri="{FF2B5EF4-FFF2-40B4-BE49-F238E27FC236}">
                  <a16:creationId xmlns:a16="http://schemas.microsoft.com/office/drawing/2014/main" id="{28439A65-8F9D-4B0A-9E19-9EE796F6544E}"/>
                </a:ext>
              </a:extLst>
            </p:cNvPr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Rectangle">
              <a:extLst>
                <a:ext uri="{FF2B5EF4-FFF2-40B4-BE49-F238E27FC236}">
                  <a16:creationId xmlns:a16="http://schemas.microsoft.com/office/drawing/2014/main" id="{6DC45335-A5F6-4B30-B4F7-FD4F99219AEF}"/>
                </a:ext>
              </a:extLst>
            </p:cNvPr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2" name="Group">
            <a:extLst>
              <a:ext uri="{FF2B5EF4-FFF2-40B4-BE49-F238E27FC236}">
                <a16:creationId xmlns:a16="http://schemas.microsoft.com/office/drawing/2014/main" id="{323D1083-5B3B-41AE-A5CD-CC1B744FDCF2}"/>
              </a:ext>
            </a:extLst>
          </p:cNvPr>
          <p:cNvGrpSpPr/>
          <p:nvPr/>
        </p:nvGrpSpPr>
        <p:grpSpPr>
          <a:xfrm>
            <a:off x="13178037" y="5791826"/>
            <a:ext cx="812801" cy="819243"/>
            <a:chOff x="0" y="0"/>
            <a:chExt cx="812799" cy="819242"/>
          </a:xfrm>
          <a:solidFill>
            <a:srgbClr val="18A440"/>
          </a:solidFill>
        </p:grpSpPr>
        <p:sp>
          <p:nvSpPr>
            <p:cNvPr id="123" name="Rectangle">
              <a:extLst>
                <a:ext uri="{FF2B5EF4-FFF2-40B4-BE49-F238E27FC236}">
                  <a16:creationId xmlns:a16="http://schemas.microsoft.com/office/drawing/2014/main" id="{0FC37806-CE19-432B-B9F7-C06179900E26}"/>
                </a:ext>
              </a:extLst>
            </p:cNvPr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Rectangle">
              <a:extLst>
                <a:ext uri="{FF2B5EF4-FFF2-40B4-BE49-F238E27FC236}">
                  <a16:creationId xmlns:a16="http://schemas.microsoft.com/office/drawing/2014/main" id="{7BE3F499-0F75-4CAD-81AA-4A5F44D94DB4}"/>
                </a:ext>
              </a:extLst>
            </p:cNvPr>
            <p:cNvSpPr/>
            <p:nvPr/>
          </p:nvSpPr>
          <p:spPr>
            <a:xfrm>
              <a:off x="35392" y="37154"/>
              <a:ext cx="742015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tangle">
              <a:extLst>
                <a:ext uri="{FF2B5EF4-FFF2-40B4-BE49-F238E27FC236}">
                  <a16:creationId xmlns:a16="http://schemas.microsoft.com/office/drawing/2014/main" id="{4B3C871A-B4FA-4D08-8662-4BBF2BA00575}"/>
                </a:ext>
              </a:extLst>
            </p:cNvPr>
            <p:cNvSpPr/>
            <p:nvPr/>
          </p:nvSpPr>
          <p:spPr>
            <a:xfrm>
              <a:off x="70786" y="74310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6" name="Group">
            <a:extLst>
              <a:ext uri="{FF2B5EF4-FFF2-40B4-BE49-F238E27FC236}">
                <a16:creationId xmlns:a16="http://schemas.microsoft.com/office/drawing/2014/main" id="{4CC30D81-7A22-41A5-86D0-F930FDCC7840}"/>
              </a:ext>
            </a:extLst>
          </p:cNvPr>
          <p:cNvGrpSpPr/>
          <p:nvPr/>
        </p:nvGrpSpPr>
        <p:grpSpPr>
          <a:xfrm>
            <a:off x="10526723" y="5811198"/>
            <a:ext cx="812801" cy="819243"/>
            <a:chOff x="0" y="0"/>
            <a:chExt cx="812799" cy="819241"/>
          </a:xfrm>
          <a:solidFill>
            <a:srgbClr val="EB3D44"/>
          </a:solidFill>
        </p:grpSpPr>
        <p:sp>
          <p:nvSpPr>
            <p:cNvPr id="127" name="Rectangle">
              <a:extLst>
                <a:ext uri="{FF2B5EF4-FFF2-40B4-BE49-F238E27FC236}">
                  <a16:creationId xmlns:a16="http://schemas.microsoft.com/office/drawing/2014/main" id="{1B11A7F7-1F68-401A-A61C-A0F1A6D31D44}"/>
                </a:ext>
              </a:extLst>
            </p:cNvPr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Rectangle">
              <a:extLst>
                <a:ext uri="{FF2B5EF4-FFF2-40B4-BE49-F238E27FC236}">
                  <a16:creationId xmlns:a16="http://schemas.microsoft.com/office/drawing/2014/main" id="{112EDBFF-82E6-497C-89E0-FFB7E673E7C8}"/>
                </a:ext>
              </a:extLst>
            </p:cNvPr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Rectangle">
              <a:extLst>
                <a:ext uri="{FF2B5EF4-FFF2-40B4-BE49-F238E27FC236}">
                  <a16:creationId xmlns:a16="http://schemas.microsoft.com/office/drawing/2014/main" id="{892A3225-9C90-4C1B-A994-A3F3F0614C11}"/>
                </a:ext>
              </a:extLst>
            </p:cNvPr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0" name="Line">
            <a:extLst>
              <a:ext uri="{FF2B5EF4-FFF2-40B4-BE49-F238E27FC236}">
                <a16:creationId xmlns:a16="http://schemas.microsoft.com/office/drawing/2014/main" id="{D36758DC-F002-49E0-8CCD-AA912F56DCD7}"/>
              </a:ext>
            </a:extLst>
          </p:cNvPr>
          <p:cNvSpPr/>
          <p:nvPr/>
        </p:nvSpPr>
        <p:spPr>
          <a:xfrm>
            <a:off x="10090295" y="6232155"/>
            <a:ext cx="324000" cy="0"/>
          </a:xfrm>
          <a:prstGeom prst="line">
            <a:avLst/>
          </a:prstGeom>
          <a:ln w="28575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Line">
            <a:extLst>
              <a:ext uri="{FF2B5EF4-FFF2-40B4-BE49-F238E27FC236}">
                <a16:creationId xmlns:a16="http://schemas.microsoft.com/office/drawing/2014/main" id="{F92D8D60-BD55-41FD-AF96-B22B57A5444D}"/>
              </a:ext>
            </a:extLst>
          </p:cNvPr>
          <p:cNvSpPr/>
          <p:nvPr/>
        </p:nvSpPr>
        <p:spPr>
          <a:xfrm>
            <a:off x="11415952" y="6238603"/>
            <a:ext cx="324000" cy="0"/>
          </a:xfrm>
          <a:prstGeom prst="line">
            <a:avLst/>
          </a:prstGeom>
          <a:ln w="28575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Line">
            <a:extLst>
              <a:ext uri="{FF2B5EF4-FFF2-40B4-BE49-F238E27FC236}">
                <a16:creationId xmlns:a16="http://schemas.microsoft.com/office/drawing/2014/main" id="{06CE6C62-EC89-4917-B317-181A8CE3D3FB}"/>
              </a:ext>
            </a:extLst>
          </p:cNvPr>
          <p:cNvSpPr/>
          <p:nvPr/>
        </p:nvSpPr>
        <p:spPr>
          <a:xfrm>
            <a:off x="12741609" y="6231212"/>
            <a:ext cx="324000" cy="0"/>
          </a:xfrm>
          <a:prstGeom prst="line">
            <a:avLst/>
          </a:prstGeom>
          <a:ln w="28575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4" name="Group">
            <a:extLst>
              <a:ext uri="{FF2B5EF4-FFF2-40B4-BE49-F238E27FC236}">
                <a16:creationId xmlns:a16="http://schemas.microsoft.com/office/drawing/2014/main" id="{1336056E-C7E6-4816-B065-91AFB304DFE7}"/>
              </a:ext>
            </a:extLst>
          </p:cNvPr>
          <p:cNvGrpSpPr/>
          <p:nvPr/>
        </p:nvGrpSpPr>
        <p:grpSpPr>
          <a:xfrm>
            <a:off x="16625475" y="5951222"/>
            <a:ext cx="609601" cy="614432"/>
            <a:chOff x="0" y="0"/>
            <a:chExt cx="609600" cy="614431"/>
          </a:xfrm>
          <a:solidFill>
            <a:srgbClr val="EB3D44"/>
          </a:solidFill>
        </p:grpSpPr>
        <p:sp>
          <p:nvSpPr>
            <p:cNvPr id="135" name="Square">
              <a:extLst>
                <a:ext uri="{FF2B5EF4-FFF2-40B4-BE49-F238E27FC236}">
                  <a16:creationId xmlns:a16="http://schemas.microsoft.com/office/drawing/2014/main" id="{76259A31-6748-4B90-B57C-F505D06423D7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Square">
              <a:extLst>
                <a:ext uri="{FF2B5EF4-FFF2-40B4-BE49-F238E27FC236}">
                  <a16:creationId xmlns:a16="http://schemas.microsoft.com/office/drawing/2014/main" id="{9499BEF6-1DE2-4B3A-AD4C-BFAC003435CF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Square">
              <a:extLst>
                <a:ext uri="{FF2B5EF4-FFF2-40B4-BE49-F238E27FC236}">
                  <a16:creationId xmlns:a16="http://schemas.microsoft.com/office/drawing/2014/main" id="{4B3490CD-7C49-4FFE-816D-820CE3E0ACAF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8" name="Group">
            <a:extLst>
              <a:ext uri="{FF2B5EF4-FFF2-40B4-BE49-F238E27FC236}">
                <a16:creationId xmlns:a16="http://schemas.microsoft.com/office/drawing/2014/main" id="{2DDEF096-5A75-4AF9-9465-59B64ED7592F}"/>
              </a:ext>
            </a:extLst>
          </p:cNvPr>
          <p:cNvGrpSpPr/>
          <p:nvPr/>
        </p:nvGrpSpPr>
        <p:grpSpPr>
          <a:xfrm>
            <a:off x="17742306" y="5951222"/>
            <a:ext cx="609601" cy="614432"/>
            <a:chOff x="0" y="0"/>
            <a:chExt cx="609600" cy="614431"/>
          </a:xfrm>
          <a:solidFill>
            <a:srgbClr val="78AAB3"/>
          </a:solidFill>
        </p:grpSpPr>
        <p:sp>
          <p:nvSpPr>
            <p:cNvPr id="139" name="Square">
              <a:extLst>
                <a:ext uri="{FF2B5EF4-FFF2-40B4-BE49-F238E27FC236}">
                  <a16:creationId xmlns:a16="http://schemas.microsoft.com/office/drawing/2014/main" id="{244E7DB0-36E2-4D3C-BA10-6E0C888E42AA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Square">
              <a:extLst>
                <a:ext uri="{FF2B5EF4-FFF2-40B4-BE49-F238E27FC236}">
                  <a16:creationId xmlns:a16="http://schemas.microsoft.com/office/drawing/2014/main" id="{DB28AD30-163B-4394-BC49-6FB5EB3B8AE0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Square">
              <a:extLst>
                <a:ext uri="{FF2B5EF4-FFF2-40B4-BE49-F238E27FC236}">
                  <a16:creationId xmlns:a16="http://schemas.microsoft.com/office/drawing/2014/main" id="{A274FD72-01FB-4091-8527-16F0964B5C6C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Group">
            <a:extLst>
              <a:ext uri="{FF2B5EF4-FFF2-40B4-BE49-F238E27FC236}">
                <a16:creationId xmlns:a16="http://schemas.microsoft.com/office/drawing/2014/main" id="{2FE55C9F-D2FE-4E1C-946A-B0E7FB8C4227}"/>
              </a:ext>
            </a:extLst>
          </p:cNvPr>
          <p:cNvGrpSpPr/>
          <p:nvPr/>
        </p:nvGrpSpPr>
        <p:grpSpPr>
          <a:xfrm>
            <a:off x="18859140" y="5931668"/>
            <a:ext cx="609601" cy="614432"/>
            <a:chOff x="0" y="0"/>
            <a:chExt cx="609600" cy="614431"/>
          </a:xfrm>
          <a:solidFill>
            <a:srgbClr val="18A440"/>
          </a:solidFill>
        </p:grpSpPr>
        <p:sp>
          <p:nvSpPr>
            <p:cNvPr id="143" name="Square">
              <a:extLst>
                <a:ext uri="{FF2B5EF4-FFF2-40B4-BE49-F238E27FC236}">
                  <a16:creationId xmlns:a16="http://schemas.microsoft.com/office/drawing/2014/main" id="{D3F3B2E9-995E-4A2E-A620-648DB4BDC8D3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Square">
              <a:extLst>
                <a:ext uri="{FF2B5EF4-FFF2-40B4-BE49-F238E27FC236}">
                  <a16:creationId xmlns:a16="http://schemas.microsoft.com/office/drawing/2014/main" id="{9B209644-1328-44C0-898F-DBE90FF74C2D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Square">
              <a:extLst>
                <a:ext uri="{FF2B5EF4-FFF2-40B4-BE49-F238E27FC236}">
                  <a16:creationId xmlns:a16="http://schemas.microsoft.com/office/drawing/2014/main" id="{C123E279-C9CD-42FF-AD87-B4C52B0CC5E0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Group">
            <a:extLst>
              <a:ext uri="{FF2B5EF4-FFF2-40B4-BE49-F238E27FC236}">
                <a16:creationId xmlns:a16="http://schemas.microsoft.com/office/drawing/2014/main" id="{90B25647-C25E-4E4A-809F-B96FB720C1F9}"/>
              </a:ext>
            </a:extLst>
          </p:cNvPr>
          <p:cNvGrpSpPr/>
          <p:nvPr/>
        </p:nvGrpSpPr>
        <p:grpSpPr>
          <a:xfrm>
            <a:off x="15508644" y="5951222"/>
            <a:ext cx="609601" cy="614432"/>
            <a:chOff x="0" y="0"/>
            <a:chExt cx="609600" cy="614431"/>
          </a:xfrm>
          <a:solidFill>
            <a:srgbClr val="FFCE57"/>
          </a:solidFill>
        </p:grpSpPr>
        <p:sp>
          <p:nvSpPr>
            <p:cNvPr id="147" name="Square">
              <a:extLst>
                <a:ext uri="{FF2B5EF4-FFF2-40B4-BE49-F238E27FC236}">
                  <a16:creationId xmlns:a16="http://schemas.microsoft.com/office/drawing/2014/main" id="{F59EA95C-E045-4F07-B391-E6BC25742E5A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Square">
              <a:extLst>
                <a:ext uri="{FF2B5EF4-FFF2-40B4-BE49-F238E27FC236}">
                  <a16:creationId xmlns:a16="http://schemas.microsoft.com/office/drawing/2014/main" id="{3D26D0D6-C5AF-4EB0-8120-C32510C05615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Square">
              <a:extLst>
                <a:ext uri="{FF2B5EF4-FFF2-40B4-BE49-F238E27FC236}">
                  <a16:creationId xmlns:a16="http://schemas.microsoft.com/office/drawing/2014/main" id="{BE2E4C77-E099-4897-B3A9-9395951F98B1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0" name="Line">
            <a:extLst>
              <a:ext uri="{FF2B5EF4-FFF2-40B4-BE49-F238E27FC236}">
                <a16:creationId xmlns:a16="http://schemas.microsoft.com/office/drawing/2014/main" id="{07E9B33E-33D2-4C46-ACE0-A16B4B530D43}"/>
              </a:ext>
            </a:extLst>
          </p:cNvPr>
          <p:cNvSpPr/>
          <p:nvPr/>
        </p:nvSpPr>
        <p:spPr>
          <a:xfrm>
            <a:off x="16191860" y="6255260"/>
            <a:ext cx="360000" cy="0"/>
          </a:xfrm>
          <a:prstGeom prst="line">
            <a:avLst/>
          </a:prstGeom>
          <a:ln w="127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Line">
            <a:extLst>
              <a:ext uri="{FF2B5EF4-FFF2-40B4-BE49-F238E27FC236}">
                <a16:creationId xmlns:a16="http://schemas.microsoft.com/office/drawing/2014/main" id="{22E82416-4F9D-421D-BB70-9F3AFAD0F9E8}"/>
              </a:ext>
            </a:extLst>
          </p:cNvPr>
          <p:cNvSpPr/>
          <p:nvPr/>
        </p:nvSpPr>
        <p:spPr>
          <a:xfrm>
            <a:off x="17308691" y="6240746"/>
            <a:ext cx="360000" cy="0"/>
          </a:xfrm>
          <a:prstGeom prst="line">
            <a:avLst/>
          </a:prstGeom>
          <a:ln w="127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Line">
            <a:extLst>
              <a:ext uri="{FF2B5EF4-FFF2-40B4-BE49-F238E27FC236}">
                <a16:creationId xmlns:a16="http://schemas.microsoft.com/office/drawing/2014/main" id="{3FD8788D-D609-40B7-B2E9-E67FCEB703A0}"/>
              </a:ext>
            </a:extLst>
          </p:cNvPr>
          <p:cNvSpPr/>
          <p:nvPr/>
        </p:nvSpPr>
        <p:spPr>
          <a:xfrm>
            <a:off x="18425522" y="6243031"/>
            <a:ext cx="360000" cy="0"/>
          </a:xfrm>
          <a:prstGeom prst="line">
            <a:avLst/>
          </a:prstGeom>
          <a:ln w="127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0026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3" grpId="0" animBg="1" advAuto="0"/>
      <p:bldP spid="2844" grpId="0" animBg="1" advAuto="0"/>
      <p:bldP spid="2845" grpId="0" animBg="1" advAuto="0"/>
      <p:bldP spid="82" grpId="0" animBg="1"/>
      <p:bldP spid="83" grpId="0" animBg="1"/>
      <p:bldP spid="89" grpId="0" animBg="1"/>
      <p:bldP spid="90" grpId="0" animBg="1"/>
      <p:bldP spid="92" grpId="0" animBg="1"/>
      <p:bldP spid="9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hallenges">
            <a:extLst>
              <a:ext uri="{FF2B5EF4-FFF2-40B4-BE49-F238E27FC236}">
                <a16:creationId xmlns:a16="http://schemas.microsoft.com/office/drawing/2014/main" id="{59F7257A-5D15-427E-800A-798AED1B60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0" y="838200"/>
            <a:ext cx="22479000" cy="26797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Solution: multi-scale architecture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ounded Rectangle">
            <a:extLst>
              <a:ext uri="{FF2B5EF4-FFF2-40B4-BE49-F238E27FC236}">
                <a16:creationId xmlns:a16="http://schemas.microsoft.com/office/drawing/2014/main" id="{189C031C-A586-41E6-89AE-885B265D62BA}"/>
              </a:ext>
            </a:extLst>
          </p:cNvPr>
          <p:cNvSpPr/>
          <p:nvPr/>
        </p:nvSpPr>
        <p:spPr>
          <a:xfrm>
            <a:off x="9569007" y="11038036"/>
            <a:ext cx="4450101" cy="1832666"/>
          </a:xfrm>
          <a:prstGeom prst="roundRect">
            <a:avLst>
              <a:gd name="adj" fmla="val 5620"/>
            </a:avLst>
          </a:prstGeom>
          <a:noFill/>
          <a:ln w="50800" cap="flat">
            <a:solidFill>
              <a:srgbClr val="5A5F5E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Low level features">
            <a:extLst>
              <a:ext uri="{FF2B5EF4-FFF2-40B4-BE49-F238E27FC236}">
                <a16:creationId xmlns:a16="http://schemas.microsoft.com/office/drawing/2014/main" id="{3E1119C2-B85C-4A4B-AB1F-73DBB1FFC99A}"/>
              </a:ext>
            </a:extLst>
          </p:cNvPr>
          <p:cNvSpPr txBox="1"/>
          <p:nvPr/>
        </p:nvSpPr>
        <p:spPr>
          <a:xfrm>
            <a:off x="9366678" y="3739080"/>
            <a:ext cx="4443524" cy="748923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Fine-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Middle level features">
            <a:extLst>
              <a:ext uri="{FF2B5EF4-FFF2-40B4-BE49-F238E27FC236}">
                <a16:creationId xmlns:a16="http://schemas.microsoft.com/office/drawing/2014/main" id="{60B977CA-6796-4189-A1D2-2704E2242B78}"/>
              </a:ext>
            </a:extLst>
          </p:cNvPr>
          <p:cNvSpPr txBox="1"/>
          <p:nvPr/>
        </p:nvSpPr>
        <p:spPr>
          <a:xfrm>
            <a:off x="9471831" y="6858000"/>
            <a:ext cx="4153381" cy="71814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Mid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  <p:sp>
        <p:nvSpPr>
          <p:cNvPr id="109" name="High level features">
            <a:extLst>
              <a:ext uri="{FF2B5EF4-FFF2-40B4-BE49-F238E27FC236}">
                <a16:creationId xmlns:a16="http://schemas.microsoft.com/office/drawing/2014/main" id="{80D9116D-78DF-436E-A884-DDAFCBAF76A8}"/>
              </a:ext>
            </a:extLst>
          </p:cNvPr>
          <p:cNvSpPr txBox="1"/>
          <p:nvPr/>
        </p:nvSpPr>
        <p:spPr>
          <a:xfrm>
            <a:off x="9232034" y="10045741"/>
            <a:ext cx="4980531" cy="71814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Coarse-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  <p:sp>
        <p:nvSpPr>
          <p:cNvPr id="172" name="Rounded Rectangle">
            <a:extLst>
              <a:ext uri="{FF2B5EF4-FFF2-40B4-BE49-F238E27FC236}">
                <a16:creationId xmlns:a16="http://schemas.microsoft.com/office/drawing/2014/main" id="{A5CB99AC-091E-4A75-95FD-63AE9ADDFE20}"/>
              </a:ext>
            </a:extLst>
          </p:cNvPr>
          <p:cNvSpPr/>
          <p:nvPr/>
        </p:nvSpPr>
        <p:spPr>
          <a:xfrm>
            <a:off x="8620194" y="4688061"/>
            <a:ext cx="5940067" cy="1832666"/>
          </a:xfrm>
          <a:prstGeom prst="roundRect">
            <a:avLst>
              <a:gd name="adj" fmla="val 5620"/>
            </a:avLst>
          </a:prstGeom>
          <a:noFill/>
          <a:ln w="50800" cap="flat">
            <a:solidFill>
              <a:srgbClr val="5A5F5E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Line">
            <a:extLst>
              <a:ext uri="{FF2B5EF4-FFF2-40B4-BE49-F238E27FC236}">
                <a16:creationId xmlns:a16="http://schemas.microsoft.com/office/drawing/2014/main" id="{06E01A03-2DA1-4BF8-A34E-2A13B846D828}"/>
              </a:ext>
            </a:extLst>
          </p:cNvPr>
          <p:cNvSpPr/>
          <p:nvPr/>
        </p:nvSpPr>
        <p:spPr>
          <a:xfrm>
            <a:off x="9860814" y="5617913"/>
            <a:ext cx="360000" cy="0"/>
          </a:xfrm>
          <a:prstGeom prst="line">
            <a:avLst/>
          </a:prstGeom>
          <a:ln w="381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4" name="Group">
            <a:extLst>
              <a:ext uri="{FF2B5EF4-FFF2-40B4-BE49-F238E27FC236}">
                <a16:creationId xmlns:a16="http://schemas.microsoft.com/office/drawing/2014/main" id="{D534F726-F6D9-43A3-9417-4D3B474D52A3}"/>
              </a:ext>
            </a:extLst>
          </p:cNvPr>
          <p:cNvGrpSpPr/>
          <p:nvPr/>
        </p:nvGrpSpPr>
        <p:grpSpPr>
          <a:xfrm>
            <a:off x="8756039" y="5095693"/>
            <a:ext cx="1016001" cy="1024052"/>
            <a:chOff x="0" y="0"/>
            <a:chExt cx="1015999" cy="1024051"/>
          </a:xfrm>
          <a:solidFill>
            <a:srgbClr val="FFCE57"/>
          </a:solidFill>
        </p:grpSpPr>
        <p:sp>
          <p:nvSpPr>
            <p:cNvPr id="175" name="Square">
              <a:extLst>
                <a:ext uri="{FF2B5EF4-FFF2-40B4-BE49-F238E27FC236}">
                  <a16:creationId xmlns:a16="http://schemas.microsoft.com/office/drawing/2014/main" id="{AE86DEA7-C4A3-47A9-9F9F-A0033687761F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Square">
              <a:extLst>
                <a:ext uri="{FF2B5EF4-FFF2-40B4-BE49-F238E27FC236}">
                  <a16:creationId xmlns:a16="http://schemas.microsoft.com/office/drawing/2014/main" id="{9FD5E10C-0953-4FE5-A2D5-6AB272AF3BDC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Square">
              <a:extLst>
                <a:ext uri="{FF2B5EF4-FFF2-40B4-BE49-F238E27FC236}">
                  <a16:creationId xmlns:a16="http://schemas.microsoft.com/office/drawing/2014/main" id="{C41C721D-D8DD-43EC-A61E-CD2F32A2075F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8" name="Group">
            <a:extLst>
              <a:ext uri="{FF2B5EF4-FFF2-40B4-BE49-F238E27FC236}">
                <a16:creationId xmlns:a16="http://schemas.microsoft.com/office/drawing/2014/main" id="{59B56002-3F81-4101-BDF8-0A709F0303CA}"/>
              </a:ext>
            </a:extLst>
          </p:cNvPr>
          <p:cNvGrpSpPr/>
          <p:nvPr/>
        </p:nvGrpSpPr>
        <p:grpSpPr>
          <a:xfrm>
            <a:off x="10309588" y="5095693"/>
            <a:ext cx="1016001" cy="1024052"/>
            <a:chOff x="0" y="0"/>
            <a:chExt cx="1015999" cy="1024051"/>
          </a:xfrm>
          <a:solidFill>
            <a:srgbClr val="EB3D44"/>
          </a:solidFill>
        </p:grpSpPr>
        <p:sp>
          <p:nvSpPr>
            <p:cNvPr id="179" name="Square">
              <a:extLst>
                <a:ext uri="{FF2B5EF4-FFF2-40B4-BE49-F238E27FC236}">
                  <a16:creationId xmlns:a16="http://schemas.microsoft.com/office/drawing/2014/main" id="{080BA76D-A858-4FAB-B9DB-E0967B057CDE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Square">
              <a:extLst>
                <a:ext uri="{FF2B5EF4-FFF2-40B4-BE49-F238E27FC236}">
                  <a16:creationId xmlns:a16="http://schemas.microsoft.com/office/drawing/2014/main" id="{48EDE190-E832-4291-8903-AD76BED90E16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Square">
              <a:extLst>
                <a:ext uri="{FF2B5EF4-FFF2-40B4-BE49-F238E27FC236}">
                  <a16:creationId xmlns:a16="http://schemas.microsoft.com/office/drawing/2014/main" id="{07146EE7-F413-4C16-81E1-81CEABCDD925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2" name="Group">
            <a:extLst>
              <a:ext uri="{FF2B5EF4-FFF2-40B4-BE49-F238E27FC236}">
                <a16:creationId xmlns:a16="http://schemas.microsoft.com/office/drawing/2014/main" id="{73D5CDCF-B52A-4C4E-BFBD-D294D5A4F796}"/>
              </a:ext>
            </a:extLst>
          </p:cNvPr>
          <p:cNvGrpSpPr/>
          <p:nvPr/>
        </p:nvGrpSpPr>
        <p:grpSpPr>
          <a:xfrm>
            <a:off x="11863137" y="5095693"/>
            <a:ext cx="1016001" cy="1024052"/>
            <a:chOff x="0" y="0"/>
            <a:chExt cx="1015999" cy="1024051"/>
          </a:xfrm>
          <a:solidFill>
            <a:srgbClr val="78AAB3"/>
          </a:solidFill>
        </p:grpSpPr>
        <p:sp>
          <p:nvSpPr>
            <p:cNvPr id="183" name="Square">
              <a:extLst>
                <a:ext uri="{FF2B5EF4-FFF2-40B4-BE49-F238E27FC236}">
                  <a16:creationId xmlns:a16="http://schemas.microsoft.com/office/drawing/2014/main" id="{1F3FBB3C-052B-4B99-B4C4-BA180096EA52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Square">
              <a:extLst>
                <a:ext uri="{FF2B5EF4-FFF2-40B4-BE49-F238E27FC236}">
                  <a16:creationId xmlns:a16="http://schemas.microsoft.com/office/drawing/2014/main" id="{E9D93352-A864-408E-8954-0AA7E673F29B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Square">
              <a:extLst>
                <a:ext uri="{FF2B5EF4-FFF2-40B4-BE49-F238E27FC236}">
                  <a16:creationId xmlns:a16="http://schemas.microsoft.com/office/drawing/2014/main" id="{5C19DAAD-B659-423D-B403-D9929F72ECD4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6" name="Group">
            <a:extLst>
              <a:ext uri="{FF2B5EF4-FFF2-40B4-BE49-F238E27FC236}">
                <a16:creationId xmlns:a16="http://schemas.microsoft.com/office/drawing/2014/main" id="{7EB84FC7-3727-4A28-B97C-3109EF1933B6}"/>
              </a:ext>
            </a:extLst>
          </p:cNvPr>
          <p:cNvGrpSpPr/>
          <p:nvPr/>
        </p:nvGrpSpPr>
        <p:grpSpPr>
          <a:xfrm>
            <a:off x="13416687" y="5095693"/>
            <a:ext cx="1016001" cy="1024052"/>
            <a:chOff x="0" y="0"/>
            <a:chExt cx="1015999" cy="1024051"/>
          </a:xfrm>
          <a:solidFill>
            <a:srgbClr val="18A440"/>
          </a:solidFill>
        </p:grpSpPr>
        <p:sp>
          <p:nvSpPr>
            <p:cNvPr id="187" name="Square">
              <a:extLst>
                <a:ext uri="{FF2B5EF4-FFF2-40B4-BE49-F238E27FC236}">
                  <a16:creationId xmlns:a16="http://schemas.microsoft.com/office/drawing/2014/main" id="{19C6BB89-1F36-4A5E-AFD5-5DCDF698519E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Square">
              <a:extLst>
                <a:ext uri="{FF2B5EF4-FFF2-40B4-BE49-F238E27FC236}">
                  <a16:creationId xmlns:a16="http://schemas.microsoft.com/office/drawing/2014/main" id="{7FB0A90D-4E25-4CBA-8062-A99F3892530D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Square">
              <a:extLst>
                <a:ext uri="{FF2B5EF4-FFF2-40B4-BE49-F238E27FC236}">
                  <a16:creationId xmlns:a16="http://schemas.microsoft.com/office/drawing/2014/main" id="{FFCCC7BA-C942-4640-A5A8-39B7723D3F3F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grpFill/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0" name="Line">
            <a:extLst>
              <a:ext uri="{FF2B5EF4-FFF2-40B4-BE49-F238E27FC236}">
                <a16:creationId xmlns:a16="http://schemas.microsoft.com/office/drawing/2014/main" id="{8F3CCDBB-6880-4925-A63B-89F85BCE956F}"/>
              </a:ext>
            </a:extLst>
          </p:cNvPr>
          <p:cNvSpPr/>
          <p:nvPr/>
        </p:nvSpPr>
        <p:spPr>
          <a:xfrm>
            <a:off x="11414363" y="5604541"/>
            <a:ext cx="360000" cy="0"/>
          </a:xfrm>
          <a:prstGeom prst="line">
            <a:avLst/>
          </a:prstGeom>
          <a:ln w="381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Line">
            <a:extLst>
              <a:ext uri="{FF2B5EF4-FFF2-40B4-BE49-F238E27FC236}">
                <a16:creationId xmlns:a16="http://schemas.microsoft.com/office/drawing/2014/main" id="{A1DF1B4A-AA55-474D-8A9D-5411304A406A}"/>
              </a:ext>
            </a:extLst>
          </p:cNvPr>
          <p:cNvSpPr/>
          <p:nvPr/>
        </p:nvSpPr>
        <p:spPr>
          <a:xfrm>
            <a:off x="12967912" y="5576655"/>
            <a:ext cx="360000" cy="0"/>
          </a:xfrm>
          <a:prstGeom prst="line">
            <a:avLst/>
          </a:prstGeom>
          <a:ln w="381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2" name="Group">
            <a:extLst>
              <a:ext uri="{FF2B5EF4-FFF2-40B4-BE49-F238E27FC236}">
                <a16:creationId xmlns:a16="http://schemas.microsoft.com/office/drawing/2014/main" id="{C9FB435A-ABB6-45EA-ABE2-9A55BC825305}"/>
              </a:ext>
            </a:extLst>
          </p:cNvPr>
          <p:cNvGrpSpPr/>
          <p:nvPr/>
        </p:nvGrpSpPr>
        <p:grpSpPr>
          <a:xfrm>
            <a:off x="10857831" y="11677266"/>
            <a:ext cx="609601" cy="614432"/>
            <a:chOff x="0" y="0"/>
            <a:chExt cx="609600" cy="614431"/>
          </a:xfrm>
          <a:solidFill>
            <a:srgbClr val="EB3D44"/>
          </a:solidFill>
        </p:grpSpPr>
        <p:sp>
          <p:nvSpPr>
            <p:cNvPr id="213" name="Square">
              <a:extLst>
                <a:ext uri="{FF2B5EF4-FFF2-40B4-BE49-F238E27FC236}">
                  <a16:creationId xmlns:a16="http://schemas.microsoft.com/office/drawing/2014/main" id="{98094D0D-DCCD-474A-A57B-CCF1DE90F3F5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Square">
              <a:extLst>
                <a:ext uri="{FF2B5EF4-FFF2-40B4-BE49-F238E27FC236}">
                  <a16:creationId xmlns:a16="http://schemas.microsoft.com/office/drawing/2014/main" id="{642E2E8B-3812-4985-B0FA-42C9765937A4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Square">
              <a:extLst>
                <a:ext uri="{FF2B5EF4-FFF2-40B4-BE49-F238E27FC236}">
                  <a16:creationId xmlns:a16="http://schemas.microsoft.com/office/drawing/2014/main" id="{54F8E150-D252-4FE8-8E51-83EBA5C7C5A2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Group">
            <a:extLst>
              <a:ext uri="{FF2B5EF4-FFF2-40B4-BE49-F238E27FC236}">
                <a16:creationId xmlns:a16="http://schemas.microsoft.com/office/drawing/2014/main" id="{1370EA08-080C-4D19-B499-8665B602F04D}"/>
              </a:ext>
            </a:extLst>
          </p:cNvPr>
          <p:cNvGrpSpPr/>
          <p:nvPr/>
        </p:nvGrpSpPr>
        <p:grpSpPr>
          <a:xfrm>
            <a:off x="11974662" y="11677266"/>
            <a:ext cx="609601" cy="614432"/>
            <a:chOff x="0" y="0"/>
            <a:chExt cx="609600" cy="614431"/>
          </a:xfrm>
          <a:solidFill>
            <a:srgbClr val="78AAB3"/>
          </a:solidFill>
        </p:grpSpPr>
        <p:sp>
          <p:nvSpPr>
            <p:cNvPr id="217" name="Square">
              <a:extLst>
                <a:ext uri="{FF2B5EF4-FFF2-40B4-BE49-F238E27FC236}">
                  <a16:creationId xmlns:a16="http://schemas.microsoft.com/office/drawing/2014/main" id="{6DA54164-1ACC-41B1-A3FD-5CCE8D84AA69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Square">
              <a:extLst>
                <a:ext uri="{FF2B5EF4-FFF2-40B4-BE49-F238E27FC236}">
                  <a16:creationId xmlns:a16="http://schemas.microsoft.com/office/drawing/2014/main" id="{2FBE7997-68AA-4639-937C-2840FF5F6BC9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Square">
              <a:extLst>
                <a:ext uri="{FF2B5EF4-FFF2-40B4-BE49-F238E27FC236}">
                  <a16:creationId xmlns:a16="http://schemas.microsoft.com/office/drawing/2014/main" id="{FD50338D-2269-4D38-BBF6-CA06E6163E9E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0" name="Group">
            <a:extLst>
              <a:ext uri="{FF2B5EF4-FFF2-40B4-BE49-F238E27FC236}">
                <a16:creationId xmlns:a16="http://schemas.microsoft.com/office/drawing/2014/main" id="{E14B22E3-C1A0-408F-8736-32D90A8799BC}"/>
              </a:ext>
            </a:extLst>
          </p:cNvPr>
          <p:cNvGrpSpPr/>
          <p:nvPr/>
        </p:nvGrpSpPr>
        <p:grpSpPr>
          <a:xfrm>
            <a:off x="13091496" y="11657712"/>
            <a:ext cx="609601" cy="614432"/>
            <a:chOff x="0" y="0"/>
            <a:chExt cx="609600" cy="614431"/>
          </a:xfrm>
          <a:solidFill>
            <a:srgbClr val="18A440"/>
          </a:solidFill>
        </p:grpSpPr>
        <p:sp>
          <p:nvSpPr>
            <p:cNvPr id="221" name="Square">
              <a:extLst>
                <a:ext uri="{FF2B5EF4-FFF2-40B4-BE49-F238E27FC236}">
                  <a16:creationId xmlns:a16="http://schemas.microsoft.com/office/drawing/2014/main" id="{B91F78DC-895B-463D-AC5C-0B429DC085C7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Square">
              <a:extLst>
                <a:ext uri="{FF2B5EF4-FFF2-40B4-BE49-F238E27FC236}">
                  <a16:creationId xmlns:a16="http://schemas.microsoft.com/office/drawing/2014/main" id="{133E8A9F-02D6-47A3-A8CD-C63250F3C8AC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Square">
              <a:extLst>
                <a:ext uri="{FF2B5EF4-FFF2-40B4-BE49-F238E27FC236}">
                  <a16:creationId xmlns:a16="http://schemas.microsoft.com/office/drawing/2014/main" id="{86585EF6-F868-477E-80E1-84B130EA1533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4" name="Group">
            <a:extLst>
              <a:ext uri="{FF2B5EF4-FFF2-40B4-BE49-F238E27FC236}">
                <a16:creationId xmlns:a16="http://schemas.microsoft.com/office/drawing/2014/main" id="{E007B265-4AA3-43DE-B033-58F09A41F549}"/>
              </a:ext>
            </a:extLst>
          </p:cNvPr>
          <p:cNvGrpSpPr/>
          <p:nvPr/>
        </p:nvGrpSpPr>
        <p:grpSpPr>
          <a:xfrm>
            <a:off x="9741000" y="11677266"/>
            <a:ext cx="609601" cy="614432"/>
            <a:chOff x="0" y="0"/>
            <a:chExt cx="609600" cy="614431"/>
          </a:xfrm>
          <a:solidFill>
            <a:srgbClr val="FFCE57"/>
          </a:solidFill>
        </p:grpSpPr>
        <p:sp>
          <p:nvSpPr>
            <p:cNvPr id="225" name="Square">
              <a:extLst>
                <a:ext uri="{FF2B5EF4-FFF2-40B4-BE49-F238E27FC236}">
                  <a16:creationId xmlns:a16="http://schemas.microsoft.com/office/drawing/2014/main" id="{DFF0B700-946F-4615-A291-0D645423162D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Square">
              <a:extLst>
                <a:ext uri="{FF2B5EF4-FFF2-40B4-BE49-F238E27FC236}">
                  <a16:creationId xmlns:a16="http://schemas.microsoft.com/office/drawing/2014/main" id="{7A735DDE-E005-40D9-A7C9-727D690EAA48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Square">
              <a:extLst>
                <a:ext uri="{FF2B5EF4-FFF2-40B4-BE49-F238E27FC236}">
                  <a16:creationId xmlns:a16="http://schemas.microsoft.com/office/drawing/2014/main" id="{965933D6-4009-4F43-AC00-45959A0BD8B1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grpFill/>
            <a:ln w="127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8" name="Line">
            <a:extLst>
              <a:ext uri="{FF2B5EF4-FFF2-40B4-BE49-F238E27FC236}">
                <a16:creationId xmlns:a16="http://schemas.microsoft.com/office/drawing/2014/main" id="{C37286DA-E6CA-48E1-99C2-63E1B8249D22}"/>
              </a:ext>
            </a:extLst>
          </p:cNvPr>
          <p:cNvSpPr/>
          <p:nvPr/>
        </p:nvSpPr>
        <p:spPr>
          <a:xfrm>
            <a:off x="10424216" y="11981304"/>
            <a:ext cx="360000" cy="0"/>
          </a:xfrm>
          <a:prstGeom prst="line">
            <a:avLst/>
          </a:prstGeom>
          <a:ln w="127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Line">
            <a:extLst>
              <a:ext uri="{FF2B5EF4-FFF2-40B4-BE49-F238E27FC236}">
                <a16:creationId xmlns:a16="http://schemas.microsoft.com/office/drawing/2014/main" id="{FC4A3BDB-E42D-4EAB-B694-0F5F9A83B3AF}"/>
              </a:ext>
            </a:extLst>
          </p:cNvPr>
          <p:cNvSpPr/>
          <p:nvPr/>
        </p:nvSpPr>
        <p:spPr>
          <a:xfrm>
            <a:off x="11541047" y="11966790"/>
            <a:ext cx="360000" cy="0"/>
          </a:xfrm>
          <a:prstGeom prst="line">
            <a:avLst/>
          </a:prstGeom>
          <a:ln w="127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Line">
            <a:extLst>
              <a:ext uri="{FF2B5EF4-FFF2-40B4-BE49-F238E27FC236}">
                <a16:creationId xmlns:a16="http://schemas.microsoft.com/office/drawing/2014/main" id="{1B6CD991-F9B4-451F-AABD-D8A01DFEEFC1}"/>
              </a:ext>
            </a:extLst>
          </p:cNvPr>
          <p:cNvSpPr/>
          <p:nvPr/>
        </p:nvSpPr>
        <p:spPr>
          <a:xfrm>
            <a:off x="12657878" y="11969075"/>
            <a:ext cx="360000" cy="0"/>
          </a:xfrm>
          <a:prstGeom prst="line">
            <a:avLst/>
          </a:prstGeom>
          <a:ln w="127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Rounded Rectangle">
            <a:extLst>
              <a:ext uri="{FF2B5EF4-FFF2-40B4-BE49-F238E27FC236}">
                <a16:creationId xmlns:a16="http://schemas.microsoft.com/office/drawing/2014/main" id="{D7D62303-4605-4FEC-A2E8-619D676BAF0C}"/>
              </a:ext>
            </a:extLst>
          </p:cNvPr>
          <p:cNvSpPr/>
          <p:nvPr/>
        </p:nvSpPr>
        <p:spPr>
          <a:xfrm>
            <a:off x="9133003" y="7863049"/>
            <a:ext cx="5104832" cy="1832665"/>
          </a:xfrm>
          <a:prstGeom prst="roundRect">
            <a:avLst>
              <a:gd name="adj" fmla="val 5620"/>
            </a:avLst>
          </a:prstGeom>
          <a:noFill/>
          <a:ln w="50800" cap="flat">
            <a:solidFill>
              <a:srgbClr val="5A5F5E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5" name="Group">
            <a:extLst>
              <a:ext uri="{FF2B5EF4-FFF2-40B4-BE49-F238E27FC236}">
                <a16:creationId xmlns:a16="http://schemas.microsoft.com/office/drawing/2014/main" id="{F8B7BD4B-BC34-4012-A15C-E29CE30D512B}"/>
              </a:ext>
            </a:extLst>
          </p:cNvPr>
          <p:cNvGrpSpPr/>
          <p:nvPr/>
        </p:nvGrpSpPr>
        <p:grpSpPr>
          <a:xfrm>
            <a:off x="9264728" y="8396567"/>
            <a:ext cx="812801" cy="819242"/>
            <a:chOff x="0" y="0"/>
            <a:chExt cx="812799" cy="819241"/>
          </a:xfrm>
          <a:solidFill>
            <a:srgbClr val="FFCE57"/>
          </a:solidFill>
        </p:grpSpPr>
        <p:sp>
          <p:nvSpPr>
            <p:cNvPr id="236" name="Rectangle">
              <a:extLst>
                <a:ext uri="{FF2B5EF4-FFF2-40B4-BE49-F238E27FC236}">
                  <a16:creationId xmlns:a16="http://schemas.microsoft.com/office/drawing/2014/main" id="{CAE508D3-4319-42DA-B73E-20FC72383C52}"/>
                </a:ext>
              </a:extLst>
            </p:cNvPr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Rectangle">
              <a:extLst>
                <a:ext uri="{FF2B5EF4-FFF2-40B4-BE49-F238E27FC236}">
                  <a16:creationId xmlns:a16="http://schemas.microsoft.com/office/drawing/2014/main" id="{8B074718-54F4-4DFE-924C-8720625B6F4B}"/>
                </a:ext>
              </a:extLst>
            </p:cNvPr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Rectangle">
              <a:extLst>
                <a:ext uri="{FF2B5EF4-FFF2-40B4-BE49-F238E27FC236}">
                  <a16:creationId xmlns:a16="http://schemas.microsoft.com/office/drawing/2014/main" id="{5F0B18E6-6E90-458A-8092-D2CE13F8BECC}"/>
                </a:ext>
              </a:extLst>
            </p:cNvPr>
            <p:cNvSpPr/>
            <p:nvPr/>
          </p:nvSpPr>
          <p:spPr>
            <a:xfrm>
              <a:off x="70787" y="74310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9" name="Group">
            <a:extLst>
              <a:ext uri="{FF2B5EF4-FFF2-40B4-BE49-F238E27FC236}">
                <a16:creationId xmlns:a16="http://schemas.microsoft.com/office/drawing/2014/main" id="{BBD110BD-C910-425A-A3E2-F9843ADC42AB}"/>
              </a:ext>
            </a:extLst>
          </p:cNvPr>
          <p:cNvGrpSpPr/>
          <p:nvPr/>
        </p:nvGrpSpPr>
        <p:grpSpPr>
          <a:xfrm>
            <a:off x="11916042" y="8396567"/>
            <a:ext cx="812801" cy="819243"/>
            <a:chOff x="0" y="0"/>
            <a:chExt cx="812799" cy="819241"/>
          </a:xfrm>
          <a:solidFill>
            <a:srgbClr val="78AAB3"/>
          </a:solidFill>
        </p:grpSpPr>
        <p:sp>
          <p:nvSpPr>
            <p:cNvPr id="240" name="Rectangle">
              <a:extLst>
                <a:ext uri="{FF2B5EF4-FFF2-40B4-BE49-F238E27FC236}">
                  <a16:creationId xmlns:a16="http://schemas.microsoft.com/office/drawing/2014/main" id="{C3BD8CCF-7244-416B-AE64-2FCA36A5F625}"/>
                </a:ext>
              </a:extLst>
            </p:cNvPr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Rectangle">
              <a:extLst>
                <a:ext uri="{FF2B5EF4-FFF2-40B4-BE49-F238E27FC236}">
                  <a16:creationId xmlns:a16="http://schemas.microsoft.com/office/drawing/2014/main" id="{742104FC-9C4B-40A5-AB52-B227548DD448}"/>
                </a:ext>
              </a:extLst>
            </p:cNvPr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Rectangle">
              <a:extLst>
                <a:ext uri="{FF2B5EF4-FFF2-40B4-BE49-F238E27FC236}">
                  <a16:creationId xmlns:a16="http://schemas.microsoft.com/office/drawing/2014/main" id="{20F9A8C5-23D4-424C-AD63-8757EFCEEE95}"/>
                </a:ext>
              </a:extLst>
            </p:cNvPr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3" name="Group">
            <a:extLst>
              <a:ext uri="{FF2B5EF4-FFF2-40B4-BE49-F238E27FC236}">
                <a16:creationId xmlns:a16="http://schemas.microsoft.com/office/drawing/2014/main" id="{55E820FC-5F2A-4E4C-8A8E-71F64543DC5D}"/>
              </a:ext>
            </a:extLst>
          </p:cNvPr>
          <p:cNvGrpSpPr/>
          <p:nvPr/>
        </p:nvGrpSpPr>
        <p:grpSpPr>
          <a:xfrm>
            <a:off x="13241699" y="8377195"/>
            <a:ext cx="812801" cy="819243"/>
            <a:chOff x="0" y="0"/>
            <a:chExt cx="812799" cy="819242"/>
          </a:xfrm>
          <a:solidFill>
            <a:srgbClr val="18A440"/>
          </a:solidFill>
        </p:grpSpPr>
        <p:sp>
          <p:nvSpPr>
            <p:cNvPr id="244" name="Rectangle">
              <a:extLst>
                <a:ext uri="{FF2B5EF4-FFF2-40B4-BE49-F238E27FC236}">
                  <a16:creationId xmlns:a16="http://schemas.microsoft.com/office/drawing/2014/main" id="{BDC18852-BB72-4D87-8C6A-E94D7DB16725}"/>
                </a:ext>
              </a:extLst>
            </p:cNvPr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Rectangle">
              <a:extLst>
                <a:ext uri="{FF2B5EF4-FFF2-40B4-BE49-F238E27FC236}">
                  <a16:creationId xmlns:a16="http://schemas.microsoft.com/office/drawing/2014/main" id="{CFA0349F-9200-4D10-AAF0-AEB004E532A5}"/>
                </a:ext>
              </a:extLst>
            </p:cNvPr>
            <p:cNvSpPr/>
            <p:nvPr/>
          </p:nvSpPr>
          <p:spPr>
            <a:xfrm>
              <a:off x="35392" y="37154"/>
              <a:ext cx="742015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Rectangle">
              <a:extLst>
                <a:ext uri="{FF2B5EF4-FFF2-40B4-BE49-F238E27FC236}">
                  <a16:creationId xmlns:a16="http://schemas.microsoft.com/office/drawing/2014/main" id="{7D8C2A94-F386-4FFA-9437-AEF8044E0127}"/>
                </a:ext>
              </a:extLst>
            </p:cNvPr>
            <p:cNvSpPr/>
            <p:nvPr/>
          </p:nvSpPr>
          <p:spPr>
            <a:xfrm>
              <a:off x="70786" y="74310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7" name="Group">
            <a:extLst>
              <a:ext uri="{FF2B5EF4-FFF2-40B4-BE49-F238E27FC236}">
                <a16:creationId xmlns:a16="http://schemas.microsoft.com/office/drawing/2014/main" id="{E800F21D-F5B4-4A26-B6E4-163FE87B4D03}"/>
              </a:ext>
            </a:extLst>
          </p:cNvPr>
          <p:cNvGrpSpPr/>
          <p:nvPr/>
        </p:nvGrpSpPr>
        <p:grpSpPr>
          <a:xfrm>
            <a:off x="10590385" y="8396567"/>
            <a:ext cx="812801" cy="819243"/>
            <a:chOff x="0" y="0"/>
            <a:chExt cx="812799" cy="819241"/>
          </a:xfrm>
          <a:solidFill>
            <a:srgbClr val="EB3D44"/>
          </a:solidFill>
        </p:grpSpPr>
        <p:sp>
          <p:nvSpPr>
            <p:cNvPr id="248" name="Rectangle">
              <a:extLst>
                <a:ext uri="{FF2B5EF4-FFF2-40B4-BE49-F238E27FC236}">
                  <a16:creationId xmlns:a16="http://schemas.microsoft.com/office/drawing/2014/main" id="{4B947DF6-0B26-4755-B18A-9906DA24894F}"/>
                </a:ext>
              </a:extLst>
            </p:cNvPr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Rectangle">
              <a:extLst>
                <a:ext uri="{FF2B5EF4-FFF2-40B4-BE49-F238E27FC236}">
                  <a16:creationId xmlns:a16="http://schemas.microsoft.com/office/drawing/2014/main" id="{AB6F9A78-A122-4023-ACA8-6D06262F7072}"/>
                </a:ext>
              </a:extLst>
            </p:cNvPr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Rectangle">
              <a:extLst>
                <a:ext uri="{FF2B5EF4-FFF2-40B4-BE49-F238E27FC236}">
                  <a16:creationId xmlns:a16="http://schemas.microsoft.com/office/drawing/2014/main" id="{9A893AF4-24B2-4B49-B7F8-7BC2A25CF8DF}"/>
                </a:ext>
              </a:extLst>
            </p:cNvPr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grpFill/>
            <a:ln w="1905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1" name="Line">
            <a:extLst>
              <a:ext uri="{FF2B5EF4-FFF2-40B4-BE49-F238E27FC236}">
                <a16:creationId xmlns:a16="http://schemas.microsoft.com/office/drawing/2014/main" id="{6458AD48-4814-4E36-97F7-4BC562C7AE84}"/>
              </a:ext>
            </a:extLst>
          </p:cNvPr>
          <p:cNvSpPr/>
          <p:nvPr/>
        </p:nvSpPr>
        <p:spPr>
          <a:xfrm>
            <a:off x="10153957" y="8817524"/>
            <a:ext cx="324000" cy="0"/>
          </a:xfrm>
          <a:prstGeom prst="line">
            <a:avLst/>
          </a:prstGeom>
          <a:ln w="28575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2" name="Line">
            <a:extLst>
              <a:ext uri="{FF2B5EF4-FFF2-40B4-BE49-F238E27FC236}">
                <a16:creationId xmlns:a16="http://schemas.microsoft.com/office/drawing/2014/main" id="{6451B0C8-9059-45D8-9F38-62A559C5E72C}"/>
              </a:ext>
            </a:extLst>
          </p:cNvPr>
          <p:cNvSpPr/>
          <p:nvPr/>
        </p:nvSpPr>
        <p:spPr>
          <a:xfrm>
            <a:off x="11479614" y="8823972"/>
            <a:ext cx="324000" cy="0"/>
          </a:xfrm>
          <a:prstGeom prst="line">
            <a:avLst/>
          </a:prstGeom>
          <a:ln w="28575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3" name="Line">
            <a:extLst>
              <a:ext uri="{FF2B5EF4-FFF2-40B4-BE49-F238E27FC236}">
                <a16:creationId xmlns:a16="http://schemas.microsoft.com/office/drawing/2014/main" id="{9BF250DB-7BB8-4ADF-9C61-A9267DB9DAB7}"/>
              </a:ext>
            </a:extLst>
          </p:cNvPr>
          <p:cNvSpPr/>
          <p:nvPr/>
        </p:nvSpPr>
        <p:spPr>
          <a:xfrm>
            <a:off x="12805271" y="8816581"/>
            <a:ext cx="324000" cy="0"/>
          </a:xfrm>
          <a:prstGeom prst="line">
            <a:avLst/>
          </a:prstGeom>
          <a:ln w="28575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09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Line">
            <a:extLst>
              <a:ext uri="{FF2B5EF4-FFF2-40B4-BE49-F238E27FC236}">
                <a16:creationId xmlns:a16="http://schemas.microsoft.com/office/drawing/2014/main" id="{E6A9CCFA-E5AF-41D0-9C90-9DABB2C75F0E}"/>
              </a:ext>
            </a:extLst>
          </p:cNvPr>
          <p:cNvSpPr/>
          <p:nvPr/>
        </p:nvSpPr>
        <p:spPr>
          <a:xfrm>
            <a:off x="5496531" y="8717945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Line">
            <a:extLst>
              <a:ext uri="{FF2B5EF4-FFF2-40B4-BE49-F238E27FC236}">
                <a16:creationId xmlns:a16="http://schemas.microsoft.com/office/drawing/2014/main" id="{96CE1E88-3D87-46B3-9E58-F92043951671}"/>
              </a:ext>
            </a:extLst>
          </p:cNvPr>
          <p:cNvSpPr/>
          <p:nvPr/>
        </p:nvSpPr>
        <p:spPr>
          <a:xfrm>
            <a:off x="8428685" y="8717945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Line">
            <a:extLst>
              <a:ext uri="{FF2B5EF4-FFF2-40B4-BE49-F238E27FC236}">
                <a16:creationId xmlns:a16="http://schemas.microsoft.com/office/drawing/2014/main" id="{9B98B0BF-DEA8-41BF-A724-E743AF922321}"/>
              </a:ext>
            </a:extLst>
          </p:cNvPr>
          <p:cNvSpPr/>
          <p:nvPr/>
        </p:nvSpPr>
        <p:spPr>
          <a:xfrm>
            <a:off x="11535045" y="8717945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Line">
            <a:extLst>
              <a:ext uri="{FF2B5EF4-FFF2-40B4-BE49-F238E27FC236}">
                <a16:creationId xmlns:a16="http://schemas.microsoft.com/office/drawing/2014/main" id="{B6D3F0F5-36ED-4439-990B-BEE7F5585E21}"/>
              </a:ext>
            </a:extLst>
          </p:cNvPr>
          <p:cNvSpPr/>
          <p:nvPr/>
        </p:nvSpPr>
        <p:spPr>
          <a:xfrm>
            <a:off x="5048325" y="8738488"/>
            <a:ext cx="1" cy="1072384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Line">
            <a:extLst>
              <a:ext uri="{FF2B5EF4-FFF2-40B4-BE49-F238E27FC236}">
                <a16:creationId xmlns:a16="http://schemas.microsoft.com/office/drawing/2014/main" id="{4F662462-4AF7-4F68-991D-C00DEB75C2ED}"/>
              </a:ext>
            </a:extLst>
          </p:cNvPr>
          <p:cNvSpPr/>
          <p:nvPr/>
        </p:nvSpPr>
        <p:spPr>
          <a:xfrm>
            <a:off x="14800992" y="8717543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Line">
            <a:extLst>
              <a:ext uri="{FF2B5EF4-FFF2-40B4-BE49-F238E27FC236}">
                <a16:creationId xmlns:a16="http://schemas.microsoft.com/office/drawing/2014/main" id="{CA4781E4-8FF2-46A2-860F-6528EF4CEDA1}"/>
              </a:ext>
            </a:extLst>
          </p:cNvPr>
          <p:cNvSpPr/>
          <p:nvPr/>
        </p:nvSpPr>
        <p:spPr>
          <a:xfrm>
            <a:off x="17975992" y="8717543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Line">
            <a:extLst>
              <a:ext uri="{FF2B5EF4-FFF2-40B4-BE49-F238E27FC236}">
                <a16:creationId xmlns:a16="http://schemas.microsoft.com/office/drawing/2014/main" id="{A72056DF-AFBB-47B9-B09B-19EDF8CAA5B5}"/>
              </a:ext>
            </a:extLst>
          </p:cNvPr>
          <p:cNvSpPr/>
          <p:nvPr/>
        </p:nvSpPr>
        <p:spPr>
          <a:xfrm>
            <a:off x="5540772" y="6611060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Line">
            <a:extLst>
              <a:ext uri="{FF2B5EF4-FFF2-40B4-BE49-F238E27FC236}">
                <a16:creationId xmlns:a16="http://schemas.microsoft.com/office/drawing/2014/main" id="{6E820BA1-93BB-4AE3-BDA5-2D4B66A3E7F7}"/>
              </a:ext>
            </a:extLst>
          </p:cNvPr>
          <p:cNvSpPr/>
          <p:nvPr/>
        </p:nvSpPr>
        <p:spPr>
          <a:xfrm>
            <a:off x="11579286" y="6611060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Line">
            <a:extLst>
              <a:ext uri="{FF2B5EF4-FFF2-40B4-BE49-F238E27FC236}">
                <a16:creationId xmlns:a16="http://schemas.microsoft.com/office/drawing/2014/main" id="{1F75407B-71CE-47D3-91DC-FFC5FD2F615B}"/>
              </a:ext>
            </a:extLst>
          </p:cNvPr>
          <p:cNvSpPr/>
          <p:nvPr/>
        </p:nvSpPr>
        <p:spPr>
          <a:xfrm>
            <a:off x="14845233" y="6610658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Line">
            <a:extLst>
              <a:ext uri="{FF2B5EF4-FFF2-40B4-BE49-F238E27FC236}">
                <a16:creationId xmlns:a16="http://schemas.microsoft.com/office/drawing/2014/main" id="{62B13CC6-C28B-46EB-BA6D-F1BCCA702A7A}"/>
              </a:ext>
            </a:extLst>
          </p:cNvPr>
          <p:cNvSpPr/>
          <p:nvPr/>
        </p:nvSpPr>
        <p:spPr>
          <a:xfrm>
            <a:off x="5026415" y="6535989"/>
            <a:ext cx="1" cy="1072385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Line">
            <a:extLst>
              <a:ext uri="{FF2B5EF4-FFF2-40B4-BE49-F238E27FC236}">
                <a16:creationId xmlns:a16="http://schemas.microsoft.com/office/drawing/2014/main" id="{8CF4BF3D-A1DB-4898-81BB-35393FA4562F}"/>
              </a:ext>
            </a:extLst>
          </p:cNvPr>
          <p:cNvSpPr/>
          <p:nvPr/>
        </p:nvSpPr>
        <p:spPr>
          <a:xfrm>
            <a:off x="8472926" y="6611060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Line">
            <a:extLst>
              <a:ext uri="{FF2B5EF4-FFF2-40B4-BE49-F238E27FC236}">
                <a16:creationId xmlns:a16="http://schemas.microsoft.com/office/drawing/2014/main" id="{C77A203A-05F7-4035-BD6C-B420F73CB913}"/>
              </a:ext>
            </a:extLst>
          </p:cNvPr>
          <p:cNvSpPr/>
          <p:nvPr/>
        </p:nvSpPr>
        <p:spPr>
          <a:xfrm>
            <a:off x="18020233" y="661065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oup">
            <a:extLst>
              <a:ext uri="{FF2B5EF4-FFF2-40B4-BE49-F238E27FC236}">
                <a16:creationId xmlns:a16="http://schemas.microsoft.com/office/drawing/2014/main" id="{FE3987A1-41A3-457D-B501-94FE3A0668A7}"/>
              </a:ext>
            </a:extLst>
          </p:cNvPr>
          <p:cNvGrpSpPr/>
          <p:nvPr/>
        </p:nvGrpSpPr>
        <p:grpSpPr>
          <a:xfrm>
            <a:off x="4626370" y="7705973"/>
            <a:ext cx="812801" cy="819242"/>
            <a:chOff x="0" y="0"/>
            <a:chExt cx="812799" cy="819241"/>
          </a:xfrm>
        </p:grpSpPr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7CFE02AF-F168-45EF-9FBD-76F1792BB1F9}"/>
                </a:ext>
              </a:extLst>
            </p:cNvPr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">
              <a:extLst>
                <a:ext uri="{FF2B5EF4-FFF2-40B4-BE49-F238E27FC236}">
                  <a16:creationId xmlns:a16="http://schemas.microsoft.com/office/drawing/2014/main" id="{548641C6-D6E4-4DC1-ABA7-0611FFE28413}"/>
                </a:ext>
              </a:extLst>
            </p:cNvPr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F82099BE-0780-4A7B-9E63-FA71101E7088}"/>
                </a:ext>
              </a:extLst>
            </p:cNvPr>
            <p:cNvSpPr/>
            <p:nvPr/>
          </p:nvSpPr>
          <p:spPr>
            <a:xfrm>
              <a:off x="70787" y="7431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9" name="Group">
            <a:extLst>
              <a:ext uri="{FF2B5EF4-FFF2-40B4-BE49-F238E27FC236}">
                <a16:creationId xmlns:a16="http://schemas.microsoft.com/office/drawing/2014/main" id="{58189D2D-BA9A-4743-83ED-1C376F4EAD4C}"/>
              </a:ext>
            </a:extLst>
          </p:cNvPr>
          <p:cNvGrpSpPr/>
          <p:nvPr/>
        </p:nvGrpSpPr>
        <p:grpSpPr>
          <a:xfrm>
            <a:off x="7558524" y="7705972"/>
            <a:ext cx="812801" cy="819243"/>
            <a:chOff x="0" y="0"/>
            <a:chExt cx="812799" cy="819241"/>
          </a:xfrm>
        </p:grpSpPr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15004159-D9EE-4A40-8298-885BFCC995D5}"/>
                </a:ext>
              </a:extLst>
            </p:cNvPr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116855D7-B3B4-4592-BC4F-D57098170B10}"/>
                </a:ext>
              </a:extLst>
            </p:cNvPr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69ED22C1-1108-4123-A2E2-10CC183A691A}"/>
                </a:ext>
              </a:extLst>
            </p:cNvPr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Group">
            <a:extLst>
              <a:ext uri="{FF2B5EF4-FFF2-40B4-BE49-F238E27FC236}">
                <a16:creationId xmlns:a16="http://schemas.microsoft.com/office/drawing/2014/main" id="{066F25F2-B00B-4ED5-A585-BFBF88DF4776}"/>
              </a:ext>
            </a:extLst>
          </p:cNvPr>
          <p:cNvGrpSpPr/>
          <p:nvPr/>
        </p:nvGrpSpPr>
        <p:grpSpPr>
          <a:xfrm>
            <a:off x="10617677" y="7705972"/>
            <a:ext cx="812801" cy="819243"/>
            <a:chOff x="0" y="0"/>
            <a:chExt cx="812799" cy="819242"/>
          </a:xfrm>
        </p:grpSpPr>
        <p:sp>
          <p:nvSpPr>
            <p:cNvPr id="85" name="Rectangle">
              <a:extLst>
                <a:ext uri="{FF2B5EF4-FFF2-40B4-BE49-F238E27FC236}">
                  <a16:creationId xmlns:a16="http://schemas.microsoft.com/office/drawing/2014/main" id="{3254368F-E2B7-49DE-9055-45BE870C0C34}"/>
                </a:ext>
              </a:extLst>
            </p:cNvPr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Rectangle">
              <a:extLst>
                <a:ext uri="{FF2B5EF4-FFF2-40B4-BE49-F238E27FC236}">
                  <a16:creationId xmlns:a16="http://schemas.microsoft.com/office/drawing/2014/main" id="{50B5FE4B-10A7-4E86-BD9E-7AF19CA95C34}"/>
                </a:ext>
              </a:extLst>
            </p:cNvPr>
            <p:cNvSpPr/>
            <p:nvPr/>
          </p:nvSpPr>
          <p:spPr>
            <a:xfrm>
              <a:off x="35392" y="37154"/>
              <a:ext cx="742015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Rectangle">
              <a:extLst>
                <a:ext uri="{FF2B5EF4-FFF2-40B4-BE49-F238E27FC236}">
                  <a16:creationId xmlns:a16="http://schemas.microsoft.com/office/drawing/2014/main" id="{9CD7B49E-883C-442C-87AF-CFA725049D72}"/>
                </a:ext>
              </a:extLst>
            </p:cNvPr>
            <p:cNvSpPr/>
            <p:nvPr/>
          </p:nvSpPr>
          <p:spPr>
            <a:xfrm>
              <a:off x="70786" y="7431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oup">
            <a:extLst>
              <a:ext uri="{FF2B5EF4-FFF2-40B4-BE49-F238E27FC236}">
                <a16:creationId xmlns:a16="http://schemas.microsoft.com/office/drawing/2014/main" id="{D547FE2B-BBA6-4EEA-A12C-0E8DBED52BA3}"/>
              </a:ext>
            </a:extLst>
          </p:cNvPr>
          <p:cNvGrpSpPr/>
          <p:nvPr/>
        </p:nvGrpSpPr>
        <p:grpSpPr>
          <a:xfrm>
            <a:off x="13803831" y="7705973"/>
            <a:ext cx="812801" cy="819241"/>
            <a:chOff x="0" y="0"/>
            <a:chExt cx="812799" cy="819240"/>
          </a:xfrm>
        </p:grpSpPr>
        <p:sp>
          <p:nvSpPr>
            <p:cNvPr id="89" name="Rectangle">
              <a:extLst>
                <a:ext uri="{FF2B5EF4-FFF2-40B4-BE49-F238E27FC236}">
                  <a16:creationId xmlns:a16="http://schemas.microsoft.com/office/drawing/2014/main" id="{F7271711-9784-475F-8C0C-D69A3108FF46}"/>
                </a:ext>
              </a:extLst>
            </p:cNvPr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Rectangle">
              <a:extLst>
                <a:ext uri="{FF2B5EF4-FFF2-40B4-BE49-F238E27FC236}">
                  <a16:creationId xmlns:a16="http://schemas.microsoft.com/office/drawing/2014/main" id="{A2A56BC3-F56B-4EF5-BABE-D08759E9974D}"/>
                </a:ext>
              </a:extLst>
            </p:cNvPr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ectangle">
              <a:extLst>
                <a:ext uri="{FF2B5EF4-FFF2-40B4-BE49-F238E27FC236}">
                  <a16:creationId xmlns:a16="http://schemas.microsoft.com/office/drawing/2014/main" id="{87B679A5-B4FD-485C-8081-7B028A285F16}"/>
                </a:ext>
              </a:extLst>
            </p:cNvPr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" name="Line">
            <a:extLst>
              <a:ext uri="{FF2B5EF4-FFF2-40B4-BE49-F238E27FC236}">
                <a16:creationId xmlns:a16="http://schemas.microsoft.com/office/drawing/2014/main" id="{23F58729-2EA7-4E10-B04D-EF192F5A51D3}"/>
              </a:ext>
            </a:extLst>
          </p:cNvPr>
          <p:cNvSpPr/>
          <p:nvPr/>
        </p:nvSpPr>
        <p:spPr>
          <a:xfrm>
            <a:off x="5724360" y="5840731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3" name="Group">
            <a:extLst>
              <a:ext uri="{FF2B5EF4-FFF2-40B4-BE49-F238E27FC236}">
                <a16:creationId xmlns:a16="http://schemas.microsoft.com/office/drawing/2014/main" id="{7C3ACC31-6030-4B29-A084-A66D65BA5A17}"/>
              </a:ext>
            </a:extLst>
          </p:cNvPr>
          <p:cNvGrpSpPr/>
          <p:nvPr/>
        </p:nvGrpSpPr>
        <p:grpSpPr>
          <a:xfrm>
            <a:off x="4727970" y="9941142"/>
            <a:ext cx="609601" cy="614432"/>
            <a:chOff x="0" y="0"/>
            <a:chExt cx="609600" cy="614431"/>
          </a:xfrm>
        </p:grpSpPr>
        <p:sp>
          <p:nvSpPr>
            <p:cNvPr id="94" name="Square">
              <a:extLst>
                <a:ext uri="{FF2B5EF4-FFF2-40B4-BE49-F238E27FC236}">
                  <a16:creationId xmlns:a16="http://schemas.microsoft.com/office/drawing/2014/main" id="{7EB774AD-16D7-49F7-8763-AF8513BE4F9D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Square">
              <a:extLst>
                <a:ext uri="{FF2B5EF4-FFF2-40B4-BE49-F238E27FC236}">
                  <a16:creationId xmlns:a16="http://schemas.microsoft.com/office/drawing/2014/main" id="{957D465A-193A-406B-AF8E-98C6BA562775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Square">
              <a:extLst>
                <a:ext uri="{FF2B5EF4-FFF2-40B4-BE49-F238E27FC236}">
                  <a16:creationId xmlns:a16="http://schemas.microsoft.com/office/drawing/2014/main" id="{BB8DDE52-1A76-4943-9693-C1F36B3ACDE2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Group">
            <a:extLst>
              <a:ext uri="{FF2B5EF4-FFF2-40B4-BE49-F238E27FC236}">
                <a16:creationId xmlns:a16="http://schemas.microsoft.com/office/drawing/2014/main" id="{B529ED7F-F5CE-4C4E-8916-24754A2C3296}"/>
              </a:ext>
            </a:extLst>
          </p:cNvPr>
          <p:cNvGrpSpPr/>
          <p:nvPr/>
        </p:nvGrpSpPr>
        <p:grpSpPr>
          <a:xfrm>
            <a:off x="4524770" y="5328706"/>
            <a:ext cx="1016001" cy="1024052"/>
            <a:chOff x="0" y="0"/>
            <a:chExt cx="1015999" cy="1024051"/>
          </a:xfrm>
        </p:grpSpPr>
        <p:sp>
          <p:nvSpPr>
            <p:cNvPr id="98" name="Square">
              <a:extLst>
                <a:ext uri="{FF2B5EF4-FFF2-40B4-BE49-F238E27FC236}">
                  <a16:creationId xmlns:a16="http://schemas.microsoft.com/office/drawing/2014/main" id="{54545268-F8E1-40F6-BCEB-EE1F2F59CC31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Square">
              <a:extLst>
                <a:ext uri="{FF2B5EF4-FFF2-40B4-BE49-F238E27FC236}">
                  <a16:creationId xmlns:a16="http://schemas.microsoft.com/office/drawing/2014/main" id="{FF141EFB-515E-4E59-B611-61E38E1FAC68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Square">
              <a:extLst>
                <a:ext uri="{FF2B5EF4-FFF2-40B4-BE49-F238E27FC236}">
                  <a16:creationId xmlns:a16="http://schemas.microsoft.com/office/drawing/2014/main" id="{18F68C36-5748-403C-874C-9EFA96292C45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Group">
            <a:extLst>
              <a:ext uri="{FF2B5EF4-FFF2-40B4-BE49-F238E27FC236}">
                <a16:creationId xmlns:a16="http://schemas.microsoft.com/office/drawing/2014/main" id="{914C42CD-9659-407D-8DF1-3D908BA615F5}"/>
              </a:ext>
            </a:extLst>
          </p:cNvPr>
          <p:cNvGrpSpPr/>
          <p:nvPr/>
        </p:nvGrpSpPr>
        <p:grpSpPr>
          <a:xfrm>
            <a:off x="7456924" y="5328706"/>
            <a:ext cx="1016001" cy="1024052"/>
            <a:chOff x="0" y="0"/>
            <a:chExt cx="1015999" cy="1024051"/>
          </a:xfrm>
        </p:grpSpPr>
        <p:sp>
          <p:nvSpPr>
            <p:cNvPr id="102" name="Square">
              <a:extLst>
                <a:ext uri="{FF2B5EF4-FFF2-40B4-BE49-F238E27FC236}">
                  <a16:creationId xmlns:a16="http://schemas.microsoft.com/office/drawing/2014/main" id="{DECB82E1-4E9D-47C6-A30A-676309FD97D6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Square">
              <a:extLst>
                <a:ext uri="{FF2B5EF4-FFF2-40B4-BE49-F238E27FC236}">
                  <a16:creationId xmlns:a16="http://schemas.microsoft.com/office/drawing/2014/main" id="{79599B69-E597-4424-9EA4-CB72B30802FC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Square">
              <a:extLst>
                <a:ext uri="{FF2B5EF4-FFF2-40B4-BE49-F238E27FC236}">
                  <a16:creationId xmlns:a16="http://schemas.microsoft.com/office/drawing/2014/main" id="{8BAADB9B-72A8-4506-95B1-446658B7877E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Group">
            <a:extLst>
              <a:ext uri="{FF2B5EF4-FFF2-40B4-BE49-F238E27FC236}">
                <a16:creationId xmlns:a16="http://schemas.microsoft.com/office/drawing/2014/main" id="{E797045A-0130-4838-B2A5-FBF8381E0E18}"/>
              </a:ext>
            </a:extLst>
          </p:cNvPr>
          <p:cNvGrpSpPr/>
          <p:nvPr/>
        </p:nvGrpSpPr>
        <p:grpSpPr>
          <a:xfrm>
            <a:off x="10516077" y="5328706"/>
            <a:ext cx="1016001" cy="1024052"/>
            <a:chOff x="0" y="0"/>
            <a:chExt cx="1015999" cy="1024051"/>
          </a:xfrm>
        </p:grpSpPr>
        <p:sp>
          <p:nvSpPr>
            <p:cNvPr id="106" name="Square">
              <a:extLst>
                <a:ext uri="{FF2B5EF4-FFF2-40B4-BE49-F238E27FC236}">
                  <a16:creationId xmlns:a16="http://schemas.microsoft.com/office/drawing/2014/main" id="{C8E8CE57-5C39-4D72-9318-15DB53F07C19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Square">
              <a:extLst>
                <a:ext uri="{FF2B5EF4-FFF2-40B4-BE49-F238E27FC236}">
                  <a16:creationId xmlns:a16="http://schemas.microsoft.com/office/drawing/2014/main" id="{4FF5684D-79CB-4A10-A845-73F94EA6EE15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Square">
              <a:extLst>
                <a:ext uri="{FF2B5EF4-FFF2-40B4-BE49-F238E27FC236}">
                  <a16:creationId xmlns:a16="http://schemas.microsoft.com/office/drawing/2014/main" id="{3F785B94-B4CA-4228-9D25-86AA8B29A9DE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Group">
            <a:extLst>
              <a:ext uri="{FF2B5EF4-FFF2-40B4-BE49-F238E27FC236}">
                <a16:creationId xmlns:a16="http://schemas.microsoft.com/office/drawing/2014/main" id="{B6EFCAF4-D3BC-43A6-AFF4-82121A2FFDB6}"/>
              </a:ext>
            </a:extLst>
          </p:cNvPr>
          <p:cNvGrpSpPr/>
          <p:nvPr/>
        </p:nvGrpSpPr>
        <p:grpSpPr>
          <a:xfrm>
            <a:off x="13702231" y="5328706"/>
            <a:ext cx="1016001" cy="1024052"/>
            <a:chOff x="0" y="0"/>
            <a:chExt cx="1015999" cy="1024051"/>
          </a:xfrm>
        </p:grpSpPr>
        <p:sp>
          <p:nvSpPr>
            <p:cNvPr id="110" name="Square">
              <a:extLst>
                <a:ext uri="{FF2B5EF4-FFF2-40B4-BE49-F238E27FC236}">
                  <a16:creationId xmlns:a16="http://schemas.microsoft.com/office/drawing/2014/main" id="{A79A2A06-863C-4415-87A3-1987DC6E095C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Square">
              <a:extLst>
                <a:ext uri="{FF2B5EF4-FFF2-40B4-BE49-F238E27FC236}">
                  <a16:creationId xmlns:a16="http://schemas.microsoft.com/office/drawing/2014/main" id="{0EE8898F-2F09-486A-8D31-AE13605DAAA9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Square">
              <a:extLst>
                <a:ext uri="{FF2B5EF4-FFF2-40B4-BE49-F238E27FC236}">
                  <a16:creationId xmlns:a16="http://schemas.microsoft.com/office/drawing/2014/main" id="{509E37CF-9787-436B-854E-6A3E6CB1BB6A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3" name="Group">
            <a:extLst>
              <a:ext uri="{FF2B5EF4-FFF2-40B4-BE49-F238E27FC236}">
                <a16:creationId xmlns:a16="http://schemas.microsoft.com/office/drawing/2014/main" id="{9B8B56FF-0602-4A3D-A59A-89472A4D0740}"/>
              </a:ext>
            </a:extLst>
          </p:cNvPr>
          <p:cNvGrpSpPr/>
          <p:nvPr/>
        </p:nvGrpSpPr>
        <p:grpSpPr>
          <a:xfrm>
            <a:off x="7660124" y="9941142"/>
            <a:ext cx="609601" cy="614432"/>
            <a:chOff x="0" y="0"/>
            <a:chExt cx="609600" cy="614431"/>
          </a:xfrm>
        </p:grpSpPr>
        <p:sp>
          <p:nvSpPr>
            <p:cNvPr id="114" name="Square">
              <a:extLst>
                <a:ext uri="{FF2B5EF4-FFF2-40B4-BE49-F238E27FC236}">
                  <a16:creationId xmlns:a16="http://schemas.microsoft.com/office/drawing/2014/main" id="{831B9542-21DC-4839-B90D-F6822E68670D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Square">
              <a:extLst>
                <a:ext uri="{FF2B5EF4-FFF2-40B4-BE49-F238E27FC236}">
                  <a16:creationId xmlns:a16="http://schemas.microsoft.com/office/drawing/2014/main" id="{B60B5B9B-54E0-437C-AF49-7D8623D45967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Square">
              <a:extLst>
                <a:ext uri="{FF2B5EF4-FFF2-40B4-BE49-F238E27FC236}">
                  <a16:creationId xmlns:a16="http://schemas.microsoft.com/office/drawing/2014/main" id="{3D7AA5EB-4D54-4469-96F9-3FD3C355CBEE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Group">
            <a:extLst>
              <a:ext uri="{FF2B5EF4-FFF2-40B4-BE49-F238E27FC236}">
                <a16:creationId xmlns:a16="http://schemas.microsoft.com/office/drawing/2014/main" id="{0639576B-9C6B-48A4-886C-59609F0BAB7E}"/>
              </a:ext>
            </a:extLst>
          </p:cNvPr>
          <p:cNvGrpSpPr/>
          <p:nvPr/>
        </p:nvGrpSpPr>
        <p:grpSpPr>
          <a:xfrm>
            <a:off x="10719277" y="9941142"/>
            <a:ext cx="609601" cy="614432"/>
            <a:chOff x="0" y="0"/>
            <a:chExt cx="609600" cy="614431"/>
          </a:xfrm>
        </p:grpSpPr>
        <p:sp>
          <p:nvSpPr>
            <p:cNvPr id="118" name="Square">
              <a:extLst>
                <a:ext uri="{FF2B5EF4-FFF2-40B4-BE49-F238E27FC236}">
                  <a16:creationId xmlns:a16="http://schemas.microsoft.com/office/drawing/2014/main" id="{96DD6804-0E84-4989-AF52-1BA0CB05324B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Square">
              <a:extLst>
                <a:ext uri="{FF2B5EF4-FFF2-40B4-BE49-F238E27FC236}">
                  <a16:creationId xmlns:a16="http://schemas.microsoft.com/office/drawing/2014/main" id="{CE2FAA00-52AB-4C37-A29A-DFD4B721AA97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Square">
              <a:extLst>
                <a:ext uri="{FF2B5EF4-FFF2-40B4-BE49-F238E27FC236}">
                  <a16:creationId xmlns:a16="http://schemas.microsoft.com/office/drawing/2014/main" id="{D54EF24B-9AA0-42A5-A02E-71A9B89778A1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Group">
            <a:extLst>
              <a:ext uri="{FF2B5EF4-FFF2-40B4-BE49-F238E27FC236}">
                <a16:creationId xmlns:a16="http://schemas.microsoft.com/office/drawing/2014/main" id="{03FB664E-C6C7-41BB-8022-AEC71634614C}"/>
              </a:ext>
            </a:extLst>
          </p:cNvPr>
          <p:cNvGrpSpPr/>
          <p:nvPr/>
        </p:nvGrpSpPr>
        <p:grpSpPr>
          <a:xfrm>
            <a:off x="13905431" y="9925267"/>
            <a:ext cx="609601" cy="614432"/>
            <a:chOff x="0" y="0"/>
            <a:chExt cx="609600" cy="614431"/>
          </a:xfrm>
        </p:grpSpPr>
        <p:sp>
          <p:nvSpPr>
            <p:cNvPr id="122" name="Square">
              <a:extLst>
                <a:ext uri="{FF2B5EF4-FFF2-40B4-BE49-F238E27FC236}">
                  <a16:creationId xmlns:a16="http://schemas.microsoft.com/office/drawing/2014/main" id="{41CF145E-26BF-4148-83B0-D99BFFB4A83A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Square">
              <a:extLst>
                <a:ext uri="{FF2B5EF4-FFF2-40B4-BE49-F238E27FC236}">
                  <a16:creationId xmlns:a16="http://schemas.microsoft.com/office/drawing/2014/main" id="{B7563511-0927-4E51-A8EE-069B778ADABC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Square">
              <a:extLst>
                <a:ext uri="{FF2B5EF4-FFF2-40B4-BE49-F238E27FC236}">
                  <a16:creationId xmlns:a16="http://schemas.microsoft.com/office/drawing/2014/main" id="{BB58806C-9138-438F-9C15-DC58F7A188E1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5" name="Line">
            <a:extLst>
              <a:ext uri="{FF2B5EF4-FFF2-40B4-BE49-F238E27FC236}">
                <a16:creationId xmlns:a16="http://schemas.microsoft.com/office/drawing/2014/main" id="{EED44C5F-62DB-4647-B8F8-9912CBCDAE9D}"/>
              </a:ext>
            </a:extLst>
          </p:cNvPr>
          <p:cNvSpPr/>
          <p:nvPr/>
        </p:nvSpPr>
        <p:spPr>
          <a:xfrm>
            <a:off x="8656513" y="5840731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Line">
            <a:extLst>
              <a:ext uri="{FF2B5EF4-FFF2-40B4-BE49-F238E27FC236}">
                <a16:creationId xmlns:a16="http://schemas.microsoft.com/office/drawing/2014/main" id="{33441AD6-D952-4773-9C66-B5EA80326A57}"/>
              </a:ext>
            </a:extLst>
          </p:cNvPr>
          <p:cNvSpPr/>
          <p:nvPr/>
        </p:nvSpPr>
        <p:spPr>
          <a:xfrm>
            <a:off x="11842667" y="5840731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Line">
            <a:extLst>
              <a:ext uri="{FF2B5EF4-FFF2-40B4-BE49-F238E27FC236}">
                <a16:creationId xmlns:a16="http://schemas.microsoft.com/office/drawing/2014/main" id="{E9A365CC-86ED-47D4-9C03-40835013F6F2}"/>
              </a:ext>
            </a:extLst>
          </p:cNvPr>
          <p:cNvSpPr/>
          <p:nvPr/>
        </p:nvSpPr>
        <p:spPr>
          <a:xfrm>
            <a:off x="15028821" y="5840731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Line">
            <a:extLst>
              <a:ext uri="{FF2B5EF4-FFF2-40B4-BE49-F238E27FC236}">
                <a16:creationId xmlns:a16="http://schemas.microsoft.com/office/drawing/2014/main" id="{358BF4C3-37E1-417B-B487-8AF985D182CF}"/>
              </a:ext>
            </a:extLst>
          </p:cNvPr>
          <p:cNvSpPr/>
          <p:nvPr/>
        </p:nvSpPr>
        <p:spPr>
          <a:xfrm>
            <a:off x="5804153" y="8115593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Line">
            <a:extLst>
              <a:ext uri="{FF2B5EF4-FFF2-40B4-BE49-F238E27FC236}">
                <a16:creationId xmlns:a16="http://schemas.microsoft.com/office/drawing/2014/main" id="{BCC1E7BC-1790-481C-BF2D-43DAABBDFD50}"/>
              </a:ext>
            </a:extLst>
          </p:cNvPr>
          <p:cNvSpPr/>
          <p:nvPr/>
        </p:nvSpPr>
        <p:spPr>
          <a:xfrm>
            <a:off x="8656513" y="8115593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Line">
            <a:extLst>
              <a:ext uri="{FF2B5EF4-FFF2-40B4-BE49-F238E27FC236}">
                <a16:creationId xmlns:a16="http://schemas.microsoft.com/office/drawing/2014/main" id="{BE01ABF6-60F1-48B9-BE16-CD1DA94E0DAF}"/>
              </a:ext>
            </a:extLst>
          </p:cNvPr>
          <p:cNvSpPr/>
          <p:nvPr/>
        </p:nvSpPr>
        <p:spPr>
          <a:xfrm>
            <a:off x="11762873" y="8115593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Line">
            <a:extLst>
              <a:ext uri="{FF2B5EF4-FFF2-40B4-BE49-F238E27FC236}">
                <a16:creationId xmlns:a16="http://schemas.microsoft.com/office/drawing/2014/main" id="{F268632A-591C-4040-9BC4-30EEAECE656F}"/>
              </a:ext>
            </a:extLst>
          </p:cNvPr>
          <p:cNvSpPr/>
          <p:nvPr/>
        </p:nvSpPr>
        <p:spPr>
          <a:xfrm>
            <a:off x="15028821" y="8115593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Line">
            <a:extLst>
              <a:ext uri="{FF2B5EF4-FFF2-40B4-BE49-F238E27FC236}">
                <a16:creationId xmlns:a16="http://schemas.microsoft.com/office/drawing/2014/main" id="{C40ED366-DED7-4E81-8ADE-403FEACBC7DD}"/>
              </a:ext>
            </a:extLst>
          </p:cNvPr>
          <p:cNvSpPr/>
          <p:nvPr/>
        </p:nvSpPr>
        <p:spPr>
          <a:xfrm>
            <a:off x="5764257" y="10197563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Line">
            <a:extLst>
              <a:ext uri="{FF2B5EF4-FFF2-40B4-BE49-F238E27FC236}">
                <a16:creationId xmlns:a16="http://schemas.microsoft.com/office/drawing/2014/main" id="{AB0A996C-EFF9-407E-8F58-5E876A6EC808}"/>
              </a:ext>
            </a:extLst>
          </p:cNvPr>
          <p:cNvSpPr/>
          <p:nvPr/>
        </p:nvSpPr>
        <p:spPr>
          <a:xfrm>
            <a:off x="8616616" y="10197563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Line">
            <a:extLst>
              <a:ext uri="{FF2B5EF4-FFF2-40B4-BE49-F238E27FC236}">
                <a16:creationId xmlns:a16="http://schemas.microsoft.com/office/drawing/2014/main" id="{55C1B059-7601-49CD-85BB-50B4DC04C780}"/>
              </a:ext>
            </a:extLst>
          </p:cNvPr>
          <p:cNvSpPr/>
          <p:nvPr/>
        </p:nvSpPr>
        <p:spPr>
          <a:xfrm>
            <a:off x="11722976" y="10197563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Line">
            <a:extLst>
              <a:ext uri="{FF2B5EF4-FFF2-40B4-BE49-F238E27FC236}">
                <a16:creationId xmlns:a16="http://schemas.microsoft.com/office/drawing/2014/main" id="{C360A021-9B02-43DF-AF22-BE3E26D4F270}"/>
              </a:ext>
            </a:extLst>
          </p:cNvPr>
          <p:cNvSpPr/>
          <p:nvPr/>
        </p:nvSpPr>
        <p:spPr>
          <a:xfrm>
            <a:off x="14988925" y="10197563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6" name="Group">
            <a:extLst>
              <a:ext uri="{FF2B5EF4-FFF2-40B4-BE49-F238E27FC236}">
                <a16:creationId xmlns:a16="http://schemas.microsoft.com/office/drawing/2014/main" id="{8B11F09C-34B5-4BFA-9E86-158D64782C87}"/>
              </a:ext>
            </a:extLst>
          </p:cNvPr>
          <p:cNvGrpSpPr/>
          <p:nvPr/>
        </p:nvGrpSpPr>
        <p:grpSpPr>
          <a:xfrm>
            <a:off x="16978831" y="7705973"/>
            <a:ext cx="812801" cy="819241"/>
            <a:chOff x="0" y="0"/>
            <a:chExt cx="812799" cy="819240"/>
          </a:xfrm>
        </p:grpSpPr>
        <p:sp>
          <p:nvSpPr>
            <p:cNvPr id="147" name="Rectangle">
              <a:extLst>
                <a:ext uri="{FF2B5EF4-FFF2-40B4-BE49-F238E27FC236}">
                  <a16:creationId xmlns:a16="http://schemas.microsoft.com/office/drawing/2014/main" id="{A40872BA-DF4E-4829-8FFF-A61961A3DAD1}"/>
                </a:ext>
              </a:extLst>
            </p:cNvPr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Rectangle">
              <a:extLst>
                <a:ext uri="{FF2B5EF4-FFF2-40B4-BE49-F238E27FC236}">
                  <a16:creationId xmlns:a16="http://schemas.microsoft.com/office/drawing/2014/main" id="{2A0F0BE8-9E3A-4D0E-BD12-7B12786DBFFC}"/>
                </a:ext>
              </a:extLst>
            </p:cNvPr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Rectangle">
              <a:extLst>
                <a:ext uri="{FF2B5EF4-FFF2-40B4-BE49-F238E27FC236}">
                  <a16:creationId xmlns:a16="http://schemas.microsoft.com/office/drawing/2014/main" id="{F951E571-45B6-4340-AE5C-2F91837A40AC}"/>
                </a:ext>
              </a:extLst>
            </p:cNvPr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0" name="Group">
            <a:extLst>
              <a:ext uri="{FF2B5EF4-FFF2-40B4-BE49-F238E27FC236}">
                <a16:creationId xmlns:a16="http://schemas.microsoft.com/office/drawing/2014/main" id="{9B374A30-C04C-4A3F-B633-C0F0E95D0C75}"/>
              </a:ext>
            </a:extLst>
          </p:cNvPr>
          <p:cNvGrpSpPr/>
          <p:nvPr/>
        </p:nvGrpSpPr>
        <p:grpSpPr>
          <a:xfrm>
            <a:off x="16877231" y="5328706"/>
            <a:ext cx="1016001" cy="1024052"/>
            <a:chOff x="0" y="0"/>
            <a:chExt cx="1015999" cy="1024051"/>
          </a:xfrm>
        </p:grpSpPr>
        <p:sp>
          <p:nvSpPr>
            <p:cNvPr id="151" name="Square">
              <a:extLst>
                <a:ext uri="{FF2B5EF4-FFF2-40B4-BE49-F238E27FC236}">
                  <a16:creationId xmlns:a16="http://schemas.microsoft.com/office/drawing/2014/main" id="{C951934E-D533-4349-9941-B00D2713FF43}"/>
                </a:ext>
              </a:extLst>
            </p:cNvPr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Square">
              <a:extLst>
                <a:ext uri="{FF2B5EF4-FFF2-40B4-BE49-F238E27FC236}">
                  <a16:creationId xmlns:a16="http://schemas.microsoft.com/office/drawing/2014/main" id="{670E760D-8AE3-4D36-A6AE-A93F902C4098}"/>
                </a:ext>
              </a:extLst>
            </p:cNvPr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Square">
              <a:extLst>
                <a:ext uri="{FF2B5EF4-FFF2-40B4-BE49-F238E27FC236}">
                  <a16:creationId xmlns:a16="http://schemas.microsoft.com/office/drawing/2014/main" id="{B13118D3-FA4E-47BF-9A2F-B5562C4E118F}"/>
                </a:ext>
              </a:extLst>
            </p:cNvPr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4" name="Group">
            <a:extLst>
              <a:ext uri="{FF2B5EF4-FFF2-40B4-BE49-F238E27FC236}">
                <a16:creationId xmlns:a16="http://schemas.microsoft.com/office/drawing/2014/main" id="{B594F705-08B8-44B1-9750-22F76A9A375D}"/>
              </a:ext>
            </a:extLst>
          </p:cNvPr>
          <p:cNvGrpSpPr/>
          <p:nvPr/>
        </p:nvGrpSpPr>
        <p:grpSpPr>
          <a:xfrm>
            <a:off x="17080431" y="9925267"/>
            <a:ext cx="609601" cy="614432"/>
            <a:chOff x="0" y="0"/>
            <a:chExt cx="609600" cy="614431"/>
          </a:xfrm>
        </p:grpSpPr>
        <p:sp>
          <p:nvSpPr>
            <p:cNvPr id="155" name="Square">
              <a:extLst>
                <a:ext uri="{FF2B5EF4-FFF2-40B4-BE49-F238E27FC236}">
                  <a16:creationId xmlns:a16="http://schemas.microsoft.com/office/drawing/2014/main" id="{8D598DCB-5F57-4D0D-80F0-D5E73CC41B72}"/>
                </a:ext>
              </a:extLst>
            </p:cNvPr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Square">
              <a:extLst>
                <a:ext uri="{FF2B5EF4-FFF2-40B4-BE49-F238E27FC236}">
                  <a16:creationId xmlns:a16="http://schemas.microsoft.com/office/drawing/2014/main" id="{942A96AD-E049-49F7-B5EE-E52F0FAEFE3F}"/>
                </a:ext>
              </a:extLst>
            </p:cNvPr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Square">
              <a:extLst>
                <a:ext uri="{FF2B5EF4-FFF2-40B4-BE49-F238E27FC236}">
                  <a16:creationId xmlns:a16="http://schemas.microsoft.com/office/drawing/2014/main" id="{CF8196F9-132E-4E6B-98E8-834F78758721}"/>
                </a:ext>
              </a:extLst>
            </p:cNvPr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8" name="Line">
            <a:extLst>
              <a:ext uri="{FF2B5EF4-FFF2-40B4-BE49-F238E27FC236}">
                <a16:creationId xmlns:a16="http://schemas.microsoft.com/office/drawing/2014/main" id="{79EF8D8E-9531-4430-9294-88E195438DD5}"/>
              </a:ext>
            </a:extLst>
          </p:cNvPr>
          <p:cNvSpPr/>
          <p:nvPr/>
        </p:nvSpPr>
        <p:spPr>
          <a:xfrm>
            <a:off x="18203821" y="5840731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Line">
            <a:extLst>
              <a:ext uri="{FF2B5EF4-FFF2-40B4-BE49-F238E27FC236}">
                <a16:creationId xmlns:a16="http://schemas.microsoft.com/office/drawing/2014/main" id="{39531245-353B-44C8-882A-A87DAEF3FEA6}"/>
              </a:ext>
            </a:extLst>
          </p:cNvPr>
          <p:cNvSpPr/>
          <p:nvPr/>
        </p:nvSpPr>
        <p:spPr>
          <a:xfrm>
            <a:off x="18203821" y="8115593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Line">
            <a:extLst>
              <a:ext uri="{FF2B5EF4-FFF2-40B4-BE49-F238E27FC236}">
                <a16:creationId xmlns:a16="http://schemas.microsoft.com/office/drawing/2014/main" id="{8DBA5C16-B072-4417-8641-A8B7925F819A}"/>
              </a:ext>
            </a:extLst>
          </p:cNvPr>
          <p:cNvSpPr/>
          <p:nvPr/>
        </p:nvSpPr>
        <p:spPr>
          <a:xfrm>
            <a:off x="18163925" y="10197563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Low level features">
            <a:extLst>
              <a:ext uri="{FF2B5EF4-FFF2-40B4-BE49-F238E27FC236}">
                <a16:creationId xmlns:a16="http://schemas.microsoft.com/office/drawing/2014/main" id="{6D6BD3BC-6B6D-4A45-B7C2-76ED14CE271D}"/>
              </a:ext>
            </a:extLst>
          </p:cNvPr>
          <p:cNvSpPr txBox="1"/>
          <p:nvPr/>
        </p:nvSpPr>
        <p:spPr>
          <a:xfrm>
            <a:off x="9885301" y="5454845"/>
            <a:ext cx="4443524" cy="748923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Fine-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Middle level features">
            <a:extLst>
              <a:ext uri="{FF2B5EF4-FFF2-40B4-BE49-F238E27FC236}">
                <a16:creationId xmlns:a16="http://schemas.microsoft.com/office/drawing/2014/main" id="{8E5C6DA4-5EB1-4A8D-998C-07C3927B575D}"/>
              </a:ext>
            </a:extLst>
          </p:cNvPr>
          <p:cNvSpPr txBox="1"/>
          <p:nvPr/>
        </p:nvSpPr>
        <p:spPr>
          <a:xfrm>
            <a:off x="10033557" y="7857292"/>
            <a:ext cx="4153381" cy="71814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Mid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  <p:sp>
        <p:nvSpPr>
          <p:cNvPr id="165" name="High level features">
            <a:extLst>
              <a:ext uri="{FF2B5EF4-FFF2-40B4-BE49-F238E27FC236}">
                <a16:creationId xmlns:a16="http://schemas.microsoft.com/office/drawing/2014/main" id="{8D399ED6-2BB6-45E4-B215-1E1B8E2626FD}"/>
              </a:ext>
            </a:extLst>
          </p:cNvPr>
          <p:cNvSpPr txBox="1"/>
          <p:nvPr/>
        </p:nvSpPr>
        <p:spPr>
          <a:xfrm>
            <a:off x="9672942" y="9968131"/>
            <a:ext cx="4980531" cy="71814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Coarse-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  <p:sp>
        <p:nvSpPr>
          <p:cNvPr id="167" name="Challenges">
            <a:extLst>
              <a:ext uri="{FF2B5EF4-FFF2-40B4-BE49-F238E27FC236}">
                <a16:creationId xmlns:a16="http://schemas.microsoft.com/office/drawing/2014/main" id="{4652786E-EE85-4BA4-A860-9C96707B70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0" y="838200"/>
            <a:ext cx="22479000" cy="26797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Solution: multi-scale architecture</a:t>
            </a:r>
            <a:endParaRPr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520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5" name="Group"/>
          <p:cNvGrpSpPr/>
          <p:nvPr/>
        </p:nvGrpSpPr>
        <p:grpSpPr>
          <a:xfrm>
            <a:off x="4767047" y="6518208"/>
            <a:ext cx="812801" cy="819242"/>
            <a:chOff x="0" y="0"/>
            <a:chExt cx="812799" cy="819241"/>
          </a:xfrm>
        </p:grpSpPr>
        <p:sp>
          <p:nvSpPr>
            <p:cNvPr id="2892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3" name="Rectangle"/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4" name="Rectangle"/>
            <p:cNvSpPr/>
            <p:nvPr/>
          </p:nvSpPr>
          <p:spPr>
            <a:xfrm>
              <a:off x="70787" y="7431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99" name="Group"/>
          <p:cNvGrpSpPr/>
          <p:nvPr/>
        </p:nvGrpSpPr>
        <p:grpSpPr>
          <a:xfrm>
            <a:off x="7699201" y="6518207"/>
            <a:ext cx="812801" cy="819243"/>
            <a:chOff x="0" y="0"/>
            <a:chExt cx="812799" cy="819241"/>
          </a:xfrm>
        </p:grpSpPr>
        <p:sp>
          <p:nvSpPr>
            <p:cNvPr id="2896" name="Rectangle"/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7" name="Rectangle"/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8" name="Rectangle"/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03" name="Group"/>
          <p:cNvGrpSpPr/>
          <p:nvPr/>
        </p:nvGrpSpPr>
        <p:grpSpPr>
          <a:xfrm>
            <a:off x="10758354" y="6518207"/>
            <a:ext cx="812801" cy="819243"/>
            <a:chOff x="0" y="0"/>
            <a:chExt cx="812799" cy="819242"/>
          </a:xfrm>
        </p:grpSpPr>
        <p:sp>
          <p:nvSpPr>
            <p:cNvPr id="2900" name="Rectangle"/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1" name="Rectangle"/>
            <p:cNvSpPr/>
            <p:nvPr/>
          </p:nvSpPr>
          <p:spPr>
            <a:xfrm>
              <a:off x="35392" y="37154"/>
              <a:ext cx="742015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2" name="Rectangle"/>
            <p:cNvSpPr/>
            <p:nvPr/>
          </p:nvSpPr>
          <p:spPr>
            <a:xfrm>
              <a:off x="70786" y="7431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07" name="Group"/>
          <p:cNvGrpSpPr/>
          <p:nvPr/>
        </p:nvGrpSpPr>
        <p:grpSpPr>
          <a:xfrm>
            <a:off x="13944508" y="6518208"/>
            <a:ext cx="812801" cy="819241"/>
            <a:chOff x="0" y="0"/>
            <a:chExt cx="812799" cy="819240"/>
          </a:xfrm>
        </p:grpSpPr>
        <p:sp>
          <p:nvSpPr>
            <p:cNvPr id="2904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5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6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08" name="Line"/>
          <p:cNvSpPr/>
          <p:nvPr/>
        </p:nvSpPr>
        <p:spPr>
          <a:xfrm>
            <a:off x="5865037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12" name="Group"/>
          <p:cNvGrpSpPr/>
          <p:nvPr/>
        </p:nvGrpSpPr>
        <p:grpSpPr>
          <a:xfrm>
            <a:off x="4868647" y="8753377"/>
            <a:ext cx="609601" cy="614432"/>
            <a:chOff x="0" y="0"/>
            <a:chExt cx="609600" cy="614431"/>
          </a:xfrm>
        </p:grpSpPr>
        <p:sp>
          <p:nvSpPr>
            <p:cNvPr id="2909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0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1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16" name="Group"/>
          <p:cNvGrpSpPr/>
          <p:nvPr/>
        </p:nvGrpSpPr>
        <p:grpSpPr>
          <a:xfrm>
            <a:off x="4665447" y="4140941"/>
            <a:ext cx="1016001" cy="1024052"/>
            <a:chOff x="0" y="0"/>
            <a:chExt cx="1015999" cy="1024051"/>
          </a:xfrm>
        </p:grpSpPr>
        <p:sp>
          <p:nvSpPr>
            <p:cNvPr id="2913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4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5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20" name="Group"/>
          <p:cNvGrpSpPr/>
          <p:nvPr/>
        </p:nvGrpSpPr>
        <p:grpSpPr>
          <a:xfrm>
            <a:off x="7597601" y="4140941"/>
            <a:ext cx="1016001" cy="1024052"/>
            <a:chOff x="0" y="0"/>
            <a:chExt cx="1015999" cy="1024051"/>
          </a:xfrm>
        </p:grpSpPr>
        <p:sp>
          <p:nvSpPr>
            <p:cNvPr id="2917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8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9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24" name="Group"/>
          <p:cNvGrpSpPr/>
          <p:nvPr/>
        </p:nvGrpSpPr>
        <p:grpSpPr>
          <a:xfrm>
            <a:off x="10656754" y="4140941"/>
            <a:ext cx="1016001" cy="1024052"/>
            <a:chOff x="0" y="0"/>
            <a:chExt cx="1015999" cy="1024051"/>
          </a:xfrm>
        </p:grpSpPr>
        <p:sp>
          <p:nvSpPr>
            <p:cNvPr id="2921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2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3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28" name="Group"/>
          <p:cNvGrpSpPr/>
          <p:nvPr/>
        </p:nvGrpSpPr>
        <p:grpSpPr>
          <a:xfrm>
            <a:off x="13842908" y="4140941"/>
            <a:ext cx="1016001" cy="1024052"/>
            <a:chOff x="0" y="0"/>
            <a:chExt cx="1015999" cy="1024051"/>
          </a:xfrm>
        </p:grpSpPr>
        <p:sp>
          <p:nvSpPr>
            <p:cNvPr id="2925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6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7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32" name="Group"/>
          <p:cNvGrpSpPr/>
          <p:nvPr/>
        </p:nvGrpSpPr>
        <p:grpSpPr>
          <a:xfrm>
            <a:off x="7800801" y="8753377"/>
            <a:ext cx="609601" cy="614432"/>
            <a:chOff x="0" y="0"/>
            <a:chExt cx="609600" cy="614431"/>
          </a:xfrm>
        </p:grpSpPr>
        <p:sp>
          <p:nvSpPr>
            <p:cNvPr id="2929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0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1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36" name="Group"/>
          <p:cNvGrpSpPr/>
          <p:nvPr/>
        </p:nvGrpSpPr>
        <p:grpSpPr>
          <a:xfrm>
            <a:off x="10859954" y="8753377"/>
            <a:ext cx="609601" cy="614432"/>
            <a:chOff x="0" y="0"/>
            <a:chExt cx="609600" cy="614431"/>
          </a:xfrm>
        </p:grpSpPr>
        <p:sp>
          <p:nvSpPr>
            <p:cNvPr id="2933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4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5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40" name="Group"/>
          <p:cNvGrpSpPr/>
          <p:nvPr/>
        </p:nvGrpSpPr>
        <p:grpSpPr>
          <a:xfrm>
            <a:off x="14046108" y="8737502"/>
            <a:ext cx="609601" cy="614432"/>
            <a:chOff x="0" y="0"/>
            <a:chExt cx="609600" cy="614431"/>
          </a:xfrm>
        </p:grpSpPr>
        <p:sp>
          <p:nvSpPr>
            <p:cNvPr id="2937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8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9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41" name="Line"/>
          <p:cNvSpPr/>
          <p:nvPr/>
        </p:nvSpPr>
        <p:spPr>
          <a:xfrm>
            <a:off x="8797190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2" name="Line"/>
          <p:cNvSpPr/>
          <p:nvPr/>
        </p:nvSpPr>
        <p:spPr>
          <a:xfrm>
            <a:off x="11983344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3" name="Line"/>
          <p:cNvSpPr/>
          <p:nvPr/>
        </p:nvSpPr>
        <p:spPr>
          <a:xfrm>
            <a:off x="15169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4" name="Line"/>
          <p:cNvSpPr/>
          <p:nvPr/>
        </p:nvSpPr>
        <p:spPr>
          <a:xfrm>
            <a:off x="594483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5" name="Line"/>
          <p:cNvSpPr/>
          <p:nvPr/>
        </p:nvSpPr>
        <p:spPr>
          <a:xfrm>
            <a:off x="879719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6" name="Line"/>
          <p:cNvSpPr/>
          <p:nvPr/>
        </p:nvSpPr>
        <p:spPr>
          <a:xfrm>
            <a:off x="1190355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7" name="Line"/>
          <p:cNvSpPr/>
          <p:nvPr/>
        </p:nvSpPr>
        <p:spPr>
          <a:xfrm>
            <a:off x="15169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8" name="Line"/>
          <p:cNvSpPr/>
          <p:nvPr/>
        </p:nvSpPr>
        <p:spPr>
          <a:xfrm>
            <a:off x="5904934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49" name="Line"/>
          <p:cNvSpPr/>
          <p:nvPr/>
        </p:nvSpPr>
        <p:spPr>
          <a:xfrm>
            <a:off x="875729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0" name="Line"/>
          <p:cNvSpPr/>
          <p:nvPr/>
        </p:nvSpPr>
        <p:spPr>
          <a:xfrm>
            <a:off x="1186365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1" name="Line"/>
          <p:cNvSpPr/>
          <p:nvPr/>
        </p:nvSpPr>
        <p:spPr>
          <a:xfrm>
            <a:off x="15129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2" name="Line"/>
          <p:cNvSpPr/>
          <p:nvPr/>
        </p:nvSpPr>
        <p:spPr>
          <a:xfrm>
            <a:off x="5659753" y="54439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3" name="Line"/>
          <p:cNvSpPr/>
          <p:nvPr/>
        </p:nvSpPr>
        <p:spPr>
          <a:xfrm>
            <a:off x="1169826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4" name="Line"/>
          <p:cNvSpPr/>
          <p:nvPr/>
        </p:nvSpPr>
        <p:spPr>
          <a:xfrm>
            <a:off x="14964214" y="54435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5" name="Line"/>
          <p:cNvSpPr/>
          <p:nvPr/>
        </p:nvSpPr>
        <p:spPr>
          <a:xfrm>
            <a:off x="5621653" y="75521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6" name="Line"/>
          <p:cNvSpPr/>
          <p:nvPr/>
        </p:nvSpPr>
        <p:spPr>
          <a:xfrm>
            <a:off x="855380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7" name="Line"/>
          <p:cNvSpPr/>
          <p:nvPr/>
        </p:nvSpPr>
        <p:spPr>
          <a:xfrm>
            <a:off x="1166016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8" name="Line"/>
          <p:cNvSpPr/>
          <p:nvPr/>
        </p:nvSpPr>
        <p:spPr>
          <a:xfrm>
            <a:off x="5145396" y="5368908"/>
            <a:ext cx="1" cy="1072385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9" name="Line"/>
          <p:cNvSpPr/>
          <p:nvPr/>
        </p:nvSpPr>
        <p:spPr>
          <a:xfrm>
            <a:off x="5173447" y="7572722"/>
            <a:ext cx="1" cy="1072384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0" name="Line"/>
          <p:cNvSpPr/>
          <p:nvPr/>
        </p:nvSpPr>
        <p:spPr>
          <a:xfrm>
            <a:off x="2968772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1" name="Line"/>
          <p:cNvSpPr/>
          <p:nvPr/>
        </p:nvSpPr>
        <p:spPr>
          <a:xfrm>
            <a:off x="17781444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2" name="Classifier 4"/>
          <p:cNvSpPr txBox="1"/>
          <p:nvPr/>
        </p:nvSpPr>
        <p:spPr>
          <a:xfrm>
            <a:off x="1761097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4</a:t>
            </a:r>
          </a:p>
        </p:txBody>
      </p:sp>
      <p:sp>
        <p:nvSpPr>
          <p:cNvPr id="2963" name="Line"/>
          <p:cNvSpPr/>
          <p:nvPr/>
        </p:nvSpPr>
        <p:spPr>
          <a:xfrm>
            <a:off x="11470136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4" name="Classifier 2"/>
          <p:cNvSpPr txBox="1"/>
          <p:nvPr/>
        </p:nvSpPr>
        <p:spPr>
          <a:xfrm>
            <a:off x="11299665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2965" name="Line"/>
          <p:cNvSpPr/>
          <p:nvPr/>
        </p:nvSpPr>
        <p:spPr>
          <a:xfrm>
            <a:off x="14592355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6" name="Classifier 3"/>
          <p:cNvSpPr txBox="1"/>
          <p:nvPr/>
        </p:nvSpPr>
        <p:spPr>
          <a:xfrm>
            <a:off x="1442188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2967" name="Line"/>
          <p:cNvSpPr/>
          <p:nvPr/>
        </p:nvSpPr>
        <p:spPr>
          <a:xfrm>
            <a:off x="8386442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8" name="Classifier 1"/>
          <p:cNvSpPr txBox="1"/>
          <p:nvPr/>
        </p:nvSpPr>
        <p:spPr>
          <a:xfrm>
            <a:off x="8215972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2969" name="…"/>
          <p:cNvSpPr txBox="1"/>
          <p:nvPr/>
        </p:nvSpPr>
        <p:spPr>
          <a:xfrm>
            <a:off x="20340269" y="6181529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970" name="…"/>
          <p:cNvSpPr txBox="1"/>
          <p:nvPr/>
        </p:nvSpPr>
        <p:spPr>
          <a:xfrm>
            <a:off x="20340269" y="4053302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971" name="…"/>
          <p:cNvSpPr txBox="1"/>
          <p:nvPr/>
        </p:nvSpPr>
        <p:spPr>
          <a:xfrm>
            <a:off x="20340269" y="8287347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972" name="Line"/>
          <p:cNvSpPr/>
          <p:nvPr/>
        </p:nvSpPr>
        <p:spPr>
          <a:xfrm>
            <a:off x="14926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3" name="Line"/>
          <p:cNvSpPr/>
          <p:nvPr/>
        </p:nvSpPr>
        <p:spPr>
          <a:xfrm>
            <a:off x="859190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77" name="Group"/>
          <p:cNvGrpSpPr/>
          <p:nvPr/>
        </p:nvGrpSpPr>
        <p:grpSpPr>
          <a:xfrm>
            <a:off x="17119508" y="6518208"/>
            <a:ext cx="812801" cy="819241"/>
            <a:chOff x="0" y="0"/>
            <a:chExt cx="812799" cy="819240"/>
          </a:xfrm>
        </p:grpSpPr>
        <p:sp>
          <p:nvSpPr>
            <p:cNvPr id="2974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5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6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81" name="Group"/>
          <p:cNvGrpSpPr/>
          <p:nvPr/>
        </p:nvGrpSpPr>
        <p:grpSpPr>
          <a:xfrm>
            <a:off x="17017908" y="4140941"/>
            <a:ext cx="1016001" cy="1024052"/>
            <a:chOff x="0" y="0"/>
            <a:chExt cx="1015999" cy="1024051"/>
          </a:xfrm>
        </p:grpSpPr>
        <p:sp>
          <p:nvSpPr>
            <p:cNvPr id="2978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9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0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85" name="Group"/>
          <p:cNvGrpSpPr/>
          <p:nvPr/>
        </p:nvGrpSpPr>
        <p:grpSpPr>
          <a:xfrm>
            <a:off x="17221108" y="8737502"/>
            <a:ext cx="609601" cy="614432"/>
            <a:chOff x="0" y="0"/>
            <a:chExt cx="609600" cy="614431"/>
          </a:xfrm>
        </p:grpSpPr>
        <p:sp>
          <p:nvSpPr>
            <p:cNvPr id="2982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3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4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86" name="Line"/>
          <p:cNvSpPr/>
          <p:nvPr/>
        </p:nvSpPr>
        <p:spPr>
          <a:xfrm>
            <a:off x="18344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7" name="Line"/>
          <p:cNvSpPr/>
          <p:nvPr/>
        </p:nvSpPr>
        <p:spPr>
          <a:xfrm>
            <a:off x="18344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8" name="Line"/>
          <p:cNvSpPr/>
          <p:nvPr/>
        </p:nvSpPr>
        <p:spPr>
          <a:xfrm>
            <a:off x="18304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9" name="Line"/>
          <p:cNvSpPr/>
          <p:nvPr/>
        </p:nvSpPr>
        <p:spPr>
          <a:xfrm>
            <a:off x="18139214" y="5443578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0" name="Line"/>
          <p:cNvSpPr/>
          <p:nvPr/>
        </p:nvSpPr>
        <p:spPr>
          <a:xfrm>
            <a:off x="18101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1" name="Test…"/>
          <p:cNvSpPr txBox="1"/>
          <p:nvPr/>
        </p:nvSpPr>
        <p:spPr>
          <a:xfrm>
            <a:off x="1007372" y="3832229"/>
            <a:ext cx="152606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</a:p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2992" name="…"/>
          <p:cNvSpPr txBox="1"/>
          <p:nvPr/>
        </p:nvSpPr>
        <p:spPr>
          <a:xfrm>
            <a:off x="21737269" y="10520165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2993" name="Line"/>
          <p:cNvSpPr/>
          <p:nvPr/>
        </p:nvSpPr>
        <p:spPr>
          <a:xfrm>
            <a:off x="20843533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4" name="Multi-scale features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Multi-scale features</a:t>
            </a:r>
          </a:p>
        </p:txBody>
      </p:sp>
      <p:sp>
        <p:nvSpPr>
          <p:cNvPr id="2998" name="Classifiers only operates on high level features"/>
          <p:cNvSpPr txBox="1"/>
          <p:nvPr/>
        </p:nvSpPr>
        <p:spPr>
          <a:xfrm>
            <a:off x="4931625" y="11685701"/>
            <a:ext cx="16724130" cy="108747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rgbClr val="FFFFFF"/>
                </a:solidFill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Classifiers only </a:t>
            </a:r>
            <a:r>
              <a:rPr sz="6000" dirty="0">
                <a:latin typeface="Arial" panose="020B0604020202020204" pitchFamily="34" charset="0"/>
                <a:cs typeface="Arial" panose="020B0604020202020204" pitchFamily="34" charset="0"/>
              </a:rPr>
              <a:t>operate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on high level features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Low level features">
            <a:extLst>
              <a:ext uri="{FF2B5EF4-FFF2-40B4-BE49-F238E27FC236}">
                <a16:creationId xmlns:a16="http://schemas.microsoft.com/office/drawing/2014/main" id="{556C3356-40C6-49F3-949B-94D528F3C099}"/>
              </a:ext>
            </a:extLst>
          </p:cNvPr>
          <p:cNvSpPr txBox="1"/>
          <p:nvPr/>
        </p:nvSpPr>
        <p:spPr>
          <a:xfrm>
            <a:off x="10025979" y="4267080"/>
            <a:ext cx="4443524" cy="748923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Fine-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Middle level features">
            <a:extLst>
              <a:ext uri="{FF2B5EF4-FFF2-40B4-BE49-F238E27FC236}">
                <a16:creationId xmlns:a16="http://schemas.microsoft.com/office/drawing/2014/main" id="{707C5E0A-8748-433E-A5E5-6758B9837430}"/>
              </a:ext>
            </a:extLst>
          </p:cNvPr>
          <p:cNvSpPr txBox="1"/>
          <p:nvPr/>
        </p:nvSpPr>
        <p:spPr>
          <a:xfrm>
            <a:off x="10174234" y="6669527"/>
            <a:ext cx="4153381" cy="71814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Mid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  <p:sp>
        <p:nvSpPr>
          <p:cNvPr id="111" name="High level features">
            <a:extLst>
              <a:ext uri="{FF2B5EF4-FFF2-40B4-BE49-F238E27FC236}">
                <a16:creationId xmlns:a16="http://schemas.microsoft.com/office/drawing/2014/main" id="{FF363100-6AED-4435-BE11-488FDA8F62B4}"/>
              </a:ext>
            </a:extLst>
          </p:cNvPr>
          <p:cNvSpPr txBox="1"/>
          <p:nvPr/>
        </p:nvSpPr>
        <p:spPr>
          <a:xfrm>
            <a:off x="9813619" y="8780366"/>
            <a:ext cx="4980531" cy="718145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Coarse-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level features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8" grpId="0" animBg="1" advAuto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3" name="Group"/>
          <p:cNvGrpSpPr/>
          <p:nvPr/>
        </p:nvGrpSpPr>
        <p:grpSpPr>
          <a:xfrm>
            <a:off x="4767047" y="6518208"/>
            <a:ext cx="812801" cy="819242"/>
            <a:chOff x="0" y="0"/>
            <a:chExt cx="812799" cy="819241"/>
          </a:xfrm>
        </p:grpSpPr>
        <p:sp>
          <p:nvSpPr>
            <p:cNvPr id="3000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1" name="Rectangle"/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2" name="Rectangle"/>
            <p:cNvSpPr/>
            <p:nvPr/>
          </p:nvSpPr>
          <p:spPr>
            <a:xfrm>
              <a:off x="70787" y="7431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07" name="Group"/>
          <p:cNvGrpSpPr/>
          <p:nvPr/>
        </p:nvGrpSpPr>
        <p:grpSpPr>
          <a:xfrm>
            <a:off x="7699201" y="6518207"/>
            <a:ext cx="812801" cy="819243"/>
            <a:chOff x="0" y="0"/>
            <a:chExt cx="812799" cy="819241"/>
          </a:xfrm>
        </p:grpSpPr>
        <p:sp>
          <p:nvSpPr>
            <p:cNvPr id="3004" name="Rectangle"/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5" name="Rectangle"/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6" name="Rectangle"/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11" name="Group"/>
          <p:cNvGrpSpPr/>
          <p:nvPr/>
        </p:nvGrpSpPr>
        <p:grpSpPr>
          <a:xfrm>
            <a:off x="10758354" y="6518207"/>
            <a:ext cx="812801" cy="819243"/>
            <a:chOff x="0" y="0"/>
            <a:chExt cx="812799" cy="819242"/>
          </a:xfrm>
        </p:grpSpPr>
        <p:sp>
          <p:nvSpPr>
            <p:cNvPr id="3008" name="Rectangle"/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9" name="Rectangle"/>
            <p:cNvSpPr/>
            <p:nvPr/>
          </p:nvSpPr>
          <p:spPr>
            <a:xfrm>
              <a:off x="35392" y="37154"/>
              <a:ext cx="742015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0" name="Rectangle"/>
            <p:cNvSpPr/>
            <p:nvPr/>
          </p:nvSpPr>
          <p:spPr>
            <a:xfrm>
              <a:off x="70786" y="7431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15" name="Group"/>
          <p:cNvGrpSpPr/>
          <p:nvPr/>
        </p:nvGrpSpPr>
        <p:grpSpPr>
          <a:xfrm>
            <a:off x="13944508" y="6518208"/>
            <a:ext cx="812801" cy="819241"/>
            <a:chOff x="0" y="0"/>
            <a:chExt cx="812799" cy="819240"/>
          </a:xfrm>
        </p:grpSpPr>
        <p:sp>
          <p:nvSpPr>
            <p:cNvPr id="3012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3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4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16" name="Line"/>
          <p:cNvSpPr/>
          <p:nvPr/>
        </p:nvSpPr>
        <p:spPr>
          <a:xfrm>
            <a:off x="5865037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20" name="Group"/>
          <p:cNvGrpSpPr/>
          <p:nvPr/>
        </p:nvGrpSpPr>
        <p:grpSpPr>
          <a:xfrm>
            <a:off x="4868647" y="8753377"/>
            <a:ext cx="609601" cy="614432"/>
            <a:chOff x="0" y="0"/>
            <a:chExt cx="609600" cy="614431"/>
          </a:xfrm>
        </p:grpSpPr>
        <p:sp>
          <p:nvSpPr>
            <p:cNvPr id="3017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8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9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4" name="Group"/>
          <p:cNvGrpSpPr/>
          <p:nvPr/>
        </p:nvGrpSpPr>
        <p:grpSpPr>
          <a:xfrm>
            <a:off x="4665447" y="4140941"/>
            <a:ext cx="1016001" cy="1024052"/>
            <a:chOff x="0" y="0"/>
            <a:chExt cx="1015999" cy="1024051"/>
          </a:xfrm>
        </p:grpSpPr>
        <p:sp>
          <p:nvSpPr>
            <p:cNvPr id="3021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2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3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8" name="Group"/>
          <p:cNvGrpSpPr/>
          <p:nvPr/>
        </p:nvGrpSpPr>
        <p:grpSpPr>
          <a:xfrm>
            <a:off x="7597601" y="4140941"/>
            <a:ext cx="1016001" cy="1024052"/>
            <a:chOff x="0" y="0"/>
            <a:chExt cx="1015999" cy="1024051"/>
          </a:xfrm>
        </p:grpSpPr>
        <p:sp>
          <p:nvSpPr>
            <p:cNvPr id="3025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6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7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32" name="Group"/>
          <p:cNvGrpSpPr/>
          <p:nvPr/>
        </p:nvGrpSpPr>
        <p:grpSpPr>
          <a:xfrm>
            <a:off x="10656754" y="4140941"/>
            <a:ext cx="1016001" cy="1024052"/>
            <a:chOff x="0" y="0"/>
            <a:chExt cx="1015999" cy="1024051"/>
          </a:xfrm>
        </p:grpSpPr>
        <p:sp>
          <p:nvSpPr>
            <p:cNvPr id="3029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0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1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36" name="Group"/>
          <p:cNvGrpSpPr/>
          <p:nvPr/>
        </p:nvGrpSpPr>
        <p:grpSpPr>
          <a:xfrm>
            <a:off x="13842908" y="4140941"/>
            <a:ext cx="1016001" cy="1024052"/>
            <a:chOff x="0" y="0"/>
            <a:chExt cx="1015999" cy="1024051"/>
          </a:xfrm>
        </p:grpSpPr>
        <p:sp>
          <p:nvSpPr>
            <p:cNvPr id="3033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4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5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40" name="Group"/>
          <p:cNvGrpSpPr/>
          <p:nvPr/>
        </p:nvGrpSpPr>
        <p:grpSpPr>
          <a:xfrm>
            <a:off x="7800801" y="8753377"/>
            <a:ext cx="609601" cy="614432"/>
            <a:chOff x="0" y="0"/>
            <a:chExt cx="609600" cy="614431"/>
          </a:xfrm>
        </p:grpSpPr>
        <p:sp>
          <p:nvSpPr>
            <p:cNvPr id="3037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8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9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44" name="Group"/>
          <p:cNvGrpSpPr/>
          <p:nvPr/>
        </p:nvGrpSpPr>
        <p:grpSpPr>
          <a:xfrm>
            <a:off x="10859954" y="8753377"/>
            <a:ext cx="609601" cy="614432"/>
            <a:chOff x="0" y="0"/>
            <a:chExt cx="609600" cy="614431"/>
          </a:xfrm>
        </p:grpSpPr>
        <p:sp>
          <p:nvSpPr>
            <p:cNvPr id="3041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2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3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48" name="Group"/>
          <p:cNvGrpSpPr/>
          <p:nvPr/>
        </p:nvGrpSpPr>
        <p:grpSpPr>
          <a:xfrm>
            <a:off x="14046108" y="8737502"/>
            <a:ext cx="609601" cy="614432"/>
            <a:chOff x="0" y="0"/>
            <a:chExt cx="609600" cy="614431"/>
          </a:xfrm>
        </p:grpSpPr>
        <p:sp>
          <p:nvSpPr>
            <p:cNvPr id="3045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6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7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49" name="Line"/>
          <p:cNvSpPr/>
          <p:nvPr/>
        </p:nvSpPr>
        <p:spPr>
          <a:xfrm>
            <a:off x="8797190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0" name="Line"/>
          <p:cNvSpPr/>
          <p:nvPr/>
        </p:nvSpPr>
        <p:spPr>
          <a:xfrm>
            <a:off x="11983344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1" name="Line"/>
          <p:cNvSpPr/>
          <p:nvPr/>
        </p:nvSpPr>
        <p:spPr>
          <a:xfrm>
            <a:off x="15169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2" name="Line"/>
          <p:cNvSpPr/>
          <p:nvPr/>
        </p:nvSpPr>
        <p:spPr>
          <a:xfrm>
            <a:off x="594483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3" name="Line"/>
          <p:cNvSpPr/>
          <p:nvPr/>
        </p:nvSpPr>
        <p:spPr>
          <a:xfrm>
            <a:off x="879719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4" name="Line"/>
          <p:cNvSpPr/>
          <p:nvPr/>
        </p:nvSpPr>
        <p:spPr>
          <a:xfrm>
            <a:off x="1190355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5" name="Line"/>
          <p:cNvSpPr/>
          <p:nvPr/>
        </p:nvSpPr>
        <p:spPr>
          <a:xfrm>
            <a:off x="15169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6" name="Line"/>
          <p:cNvSpPr/>
          <p:nvPr/>
        </p:nvSpPr>
        <p:spPr>
          <a:xfrm>
            <a:off x="5904934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7" name="Line"/>
          <p:cNvSpPr/>
          <p:nvPr/>
        </p:nvSpPr>
        <p:spPr>
          <a:xfrm>
            <a:off x="875729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8" name="Line"/>
          <p:cNvSpPr/>
          <p:nvPr/>
        </p:nvSpPr>
        <p:spPr>
          <a:xfrm>
            <a:off x="1186365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9" name="Line"/>
          <p:cNvSpPr/>
          <p:nvPr/>
        </p:nvSpPr>
        <p:spPr>
          <a:xfrm>
            <a:off x="15129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0" name="Line"/>
          <p:cNvSpPr/>
          <p:nvPr/>
        </p:nvSpPr>
        <p:spPr>
          <a:xfrm>
            <a:off x="5659753" y="54439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1" name="Line"/>
          <p:cNvSpPr/>
          <p:nvPr/>
        </p:nvSpPr>
        <p:spPr>
          <a:xfrm>
            <a:off x="1169826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2" name="Line"/>
          <p:cNvSpPr/>
          <p:nvPr/>
        </p:nvSpPr>
        <p:spPr>
          <a:xfrm>
            <a:off x="14964214" y="54435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3" name="Line"/>
          <p:cNvSpPr/>
          <p:nvPr/>
        </p:nvSpPr>
        <p:spPr>
          <a:xfrm>
            <a:off x="5621653" y="75521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4" name="Line"/>
          <p:cNvSpPr/>
          <p:nvPr/>
        </p:nvSpPr>
        <p:spPr>
          <a:xfrm>
            <a:off x="855380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5" name="Line"/>
          <p:cNvSpPr/>
          <p:nvPr/>
        </p:nvSpPr>
        <p:spPr>
          <a:xfrm>
            <a:off x="1166016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6" name="Line"/>
          <p:cNvSpPr/>
          <p:nvPr/>
        </p:nvSpPr>
        <p:spPr>
          <a:xfrm>
            <a:off x="5145396" y="5368908"/>
            <a:ext cx="1" cy="1072385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7" name="Line"/>
          <p:cNvSpPr/>
          <p:nvPr/>
        </p:nvSpPr>
        <p:spPr>
          <a:xfrm>
            <a:off x="5173447" y="7572722"/>
            <a:ext cx="1" cy="1072384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8" name="Line"/>
          <p:cNvSpPr/>
          <p:nvPr/>
        </p:nvSpPr>
        <p:spPr>
          <a:xfrm>
            <a:off x="2968772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9" name="Line"/>
          <p:cNvSpPr/>
          <p:nvPr/>
        </p:nvSpPr>
        <p:spPr>
          <a:xfrm>
            <a:off x="17781444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0" name="Classifier 4"/>
          <p:cNvSpPr txBox="1"/>
          <p:nvPr/>
        </p:nvSpPr>
        <p:spPr>
          <a:xfrm>
            <a:off x="1761097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4</a:t>
            </a:r>
          </a:p>
        </p:txBody>
      </p:sp>
      <p:sp>
        <p:nvSpPr>
          <p:cNvPr id="3071" name="Line"/>
          <p:cNvSpPr/>
          <p:nvPr/>
        </p:nvSpPr>
        <p:spPr>
          <a:xfrm>
            <a:off x="11470136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" name="Classifier 2"/>
          <p:cNvSpPr txBox="1"/>
          <p:nvPr/>
        </p:nvSpPr>
        <p:spPr>
          <a:xfrm>
            <a:off x="11299665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3073" name="Line"/>
          <p:cNvSpPr/>
          <p:nvPr/>
        </p:nvSpPr>
        <p:spPr>
          <a:xfrm>
            <a:off x="14592355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" name="Classifier 3"/>
          <p:cNvSpPr txBox="1"/>
          <p:nvPr/>
        </p:nvSpPr>
        <p:spPr>
          <a:xfrm>
            <a:off x="1442188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3075" name="Line"/>
          <p:cNvSpPr/>
          <p:nvPr/>
        </p:nvSpPr>
        <p:spPr>
          <a:xfrm>
            <a:off x="8386442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Classifier 1"/>
          <p:cNvSpPr txBox="1"/>
          <p:nvPr/>
        </p:nvSpPr>
        <p:spPr>
          <a:xfrm>
            <a:off x="8215972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3077" name="…"/>
          <p:cNvSpPr txBox="1"/>
          <p:nvPr/>
        </p:nvSpPr>
        <p:spPr>
          <a:xfrm>
            <a:off x="20340269" y="6181529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078" name="…"/>
          <p:cNvSpPr txBox="1"/>
          <p:nvPr/>
        </p:nvSpPr>
        <p:spPr>
          <a:xfrm>
            <a:off x="20340269" y="4053302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079" name="…"/>
          <p:cNvSpPr txBox="1"/>
          <p:nvPr/>
        </p:nvSpPr>
        <p:spPr>
          <a:xfrm>
            <a:off x="20340269" y="8287347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080" name="Line"/>
          <p:cNvSpPr/>
          <p:nvPr/>
        </p:nvSpPr>
        <p:spPr>
          <a:xfrm>
            <a:off x="14926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1" name="Line"/>
          <p:cNvSpPr/>
          <p:nvPr/>
        </p:nvSpPr>
        <p:spPr>
          <a:xfrm>
            <a:off x="859190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85" name="Group"/>
          <p:cNvGrpSpPr/>
          <p:nvPr/>
        </p:nvGrpSpPr>
        <p:grpSpPr>
          <a:xfrm>
            <a:off x="17119508" y="6518208"/>
            <a:ext cx="812801" cy="819241"/>
            <a:chOff x="0" y="0"/>
            <a:chExt cx="812799" cy="819240"/>
          </a:xfrm>
        </p:grpSpPr>
        <p:sp>
          <p:nvSpPr>
            <p:cNvPr id="3082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3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4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89" name="Group"/>
          <p:cNvGrpSpPr/>
          <p:nvPr/>
        </p:nvGrpSpPr>
        <p:grpSpPr>
          <a:xfrm>
            <a:off x="17017908" y="4140941"/>
            <a:ext cx="1016001" cy="1024052"/>
            <a:chOff x="0" y="0"/>
            <a:chExt cx="1015999" cy="1024051"/>
          </a:xfrm>
        </p:grpSpPr>
        <p:sp>
          <p:nvSpPr>
            <p:cNvPr id="3086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7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8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93" name="Group"/>
          <p:cNvGrpSpPr/>
          <p:nvPr/>
        </p:nvGrpSpPr>
        <p:grpSpPr>
          <a:xfrm>
            <a:off x="17221108" y="8737502"/>
            <a:ext cx="609601" cy="614432"/>
            <a:chOff x="0" y="0"/>
            <a:chExt cx="609600" cy="614431"/>
          </a:xfrm>
        </p:grpSpPr>
        <p:sp>
          <p:nvSpPr>
            <p:cNvPr id="3090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1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2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94" name="Line"/>
          <p:cNvSpPr/>
          <p:nvPr/>
        </p:nvSpPr>
        <p:spPr>
          <a:xfrm>
            <a:off x="18344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5" name="Line"/>
          <p:cNvSpPr/>
          <p:nvPr/>
        </p:nvSpPr>
        <p:spPr>
          <a:xfrm>
            <a:off x="18344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6" name="Line"/>
          <p:cNvSpPr/>
          <p:nvPr/>
        </p:nvSpPr>
        <p:spPr>
          <a:xfrm>
            <a:off x="18304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7" name="Line"/>
          <p:cNvSpPr/>
          <p:nvPr/>
        </p:nvSpPr>
        <p:spPr>
          <a:xfrm>
            <a:off x="18139214" y="5443578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8" name="Line"/>
          <p:cNvSpPr/>
          <p:nvPr/>
        </p:nvSpPr>
        <p:spPr>
          <a:xfrm>
            <a:off x="18101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2" name="Test…"/>
          <p:cNvSpPr txBox="1"/>
          <p:nvPr/>
        </p:nvSpPr>
        <p:spPr>
          <a:xfrm>
            <a:off x="1007372" y="3832229"/>
            <a:ext cx="152606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</a:p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3133" name="…"/>
          <p:cNvSpPr txBox="1"/>
          <p:nvPr/>
        </p:nvSpPr>
        <p:spPr>
          <a:xfrm>
            <a:off x="21737269" y="10520165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134" name="Line"/>
          <p:cNvSpPr/>
          <p:nvPr/>
        </p:nvSpPr>
        <p:spPr>
          <a:xfrm>
            <a:off x="20843533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5" name="Multi-scale densenet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7200">
                <a:solidFill>
                  <a:srgbClr val="535353"/>
                </a:solidFill>
              </a:defRPr>
            </a:lvl1pPr>
          </a:lstStyle>
          <a:p>
            <a:r>
              <a:rPr sz="10000" dirty="0">
                <a:latin typeface="Arial" panose="020B0604020202020204" pitchFamily="34" charset="0"/>
                <a:cs typeface="Arial" panose="020B0604020202020204" pitchFamily="34" charset="0"/>
              </a:rPr>
              <a:t>Multi-scale densenet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7" name="Group"/>
          <p:cNvGrpSpPr/>
          <p:nvPr/>
        </p:nvGrpSpPr>
        <p:grpSpPr>
          <a:xfrm>
            <a:off x="1444898" y="4063355"/>
            <a:ext cx="1161856" cy="1167652"/>
            <a:chOff x="0" y="0"/>
            <a:chExt cx="1161854" cy="1167650"/>
          </a:xfrm>
        </p:grpSpPr>
        <p:pic>
          <p:nvPicPr>
            <p:cNvPr id="3174" name="cute_b.jpg" descr="cute_b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430" r="13383"/>
            <a:stretch>
              <a:fillRect/>
            </a:stretch>
          </p:blipFill>
          <p:spPr>
            <a:xfrm>
              <a:off x="0" y="0"/>
              <a:ext cx="98581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3175" name="cute_g.jpg" descr="cute_g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600" r="12600"/>
            <a:stretch>
              <a:fillRect/>
            </a:stretch>
          </p:blipFill>
          <p:spPr>
            <a:xfrm>
              <a:off x="89694" y="92736"/>
              <a:ext cx="980744" cy="983366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  <p:pic>
          <p:nvPicPr>
            <p:cNvPr id="3176" name="cute_r.jpg" descr="cute_r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334" r="10590"/>
            <a:stretch>
              <a:fillRect/>
            </a:stretch>
          </p:blipFill>
          <p:spPr>
            <a:xfrm>
              <a:off x="177494" y="184284"/>
              <a:ext cx="984361" cy="983367"/>
            </a:xfrm>
            <a:prstGeom prst="rect">
              <a:avLst/>
            </a:prstGeom>
            <a:ln w="50800" cap="flat">
              <a:solidFill>
                <a:srgbClr val="212733"/>
              </a:solidFill>
              <a:prstDash val="solid"/>
              <a:miter lim="400000"/>
            </a:ln>
            <a:effectLst/>
          </p:spPr>
        </p:pic>
      </p:grpSp>
      <p:grpSp>
        <p:nvGrpSpPr>
          <p:cNvPr id="3181" name="Group"/>
          <p:cNvGrpSpPr/>
          <p:nvPr/>
        </p:nvGrpSpPr>
        <p:grpSpPr>
          <a:xfrm>
            <a:off x="4767047" y="6518208"/>
            <a:ext cx="812801" cy="819242"/>
            <a:chOff x="0" y="0"/>
            <a:chExt cx="812799" cy="819241"/>
          </a:xfrm>
        </p:grpSpPr>
        <p:sp>
          <p:nvSpPr>
            <p:cNvPr id="3178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9" name="Rectangle"/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0" name="Rectangle"/>
            <p:cNvSpPr/>
            <p:nvPr/>
          </p:nvSpPr>
          <p:spPr>
            <a:xfrm>
              <a:off x="70787" y="7431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85" name="Group"/>
          <p:cNvGrpSpPr/>
          <p:nvPr/>
        </p:nvGrpSpPr>
        <p:grpSpPr>
          <a:xfrm>
            <a:off x="7699201" y="6518207"/>
            <a:ext cx="812801" cy="819243"/>
            <a:chOff x="0" y="0"/>
            <a:chExt cx="812799" cy="819241"/>
          </a:xfrm>
        </p:grpSpPr>
        <p:sp>
          <p:nvSpPr>
            <p:cNvPr id="3182" name="Rectangle"/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3" name="Rectangle"/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4" name="Rectangle"/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89" name="Group"/>
          <p:cNvGrpSpPr/>
          <p:nvPr/>
        </p:nvGrpSpPr>
        <p:grpSpPr>
          <a:xfrm>
            <a:off x="10758354" y="6518207"/>
            <a:ext cx="812801" cy="819243"/>
            <a:chOff x="0" y="0"/>
            <a:chExt cx="812799" cy="819242"/>
          </a:xfrm>
        </p:grpSpPr>
        <p:sp>
          <p:nvSpPr>
            <p:cNvPr id="3186" name="Rectangle"/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7" name="Rectangle"/>
            <p:cNvSpPr/>
            <p:nvPr/>
          </p:nvSpPr>
          <p:spPr>
            <a:xfrm>
              <a:off x="35392" y="37154"/>
              <a:ext cx="742015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8" name="Rectangle"/>
            <p:cNvSpPr/>
            <p:nvPr/>
          </p:nvSpPr>
          <p:spPr>
            <a:xfrm>
              <a:off x="70786" y="7431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93" name="Group"/>
          <p:cNvGrpSpPr/>
          <p:nvPr/>
        </p:nvGrpSpPr>
        <p:grpSpPr>
          <a:xfrm>
            <a:off x="13944508" y="6518208"/>
            <a:ext cx="812801" cy="819241"/>
            <a:chOff x="0" y="0"/>
            <a:chExt cx="812799" cy="819240"/>
          </a:xfrm>
        </p:grpSpPr>
        <p:sp>
          <p:nvSpPr>
            <p:cNvPr id="3190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1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2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94" name="Line"/>
          <p:cNvSpPr/>
          <p:nvPr/>
        </p:nvSpPr>
        <p:spPr>
          <a:xfrm>
            <a:off x="5865037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98" name="Group"/>
          <p:cNvGrpSpPr/>
          <p:nvPr/>
        </p:nvGrpSpPr>
        <p:grpSpPr>
          <a:xfrm>
            <a:off x="4868647" y="8753377"/>
            <a:ext cx="609601" cy="614432"/>
            <a:chOff x="0" y="0"/>
            <a:chExt cx="609600" cy="614431"/>
          </a:xfrm>
        </p:grpSpPr>
        <p:sp>
          <p:nvSpPr>
            <p:cNvPr id="3195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6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7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02" name="Group"/>
          <p:cNvGrpSpPr/>
          <p:nvPr/>
        </p:nvGrpSpPr>
        <p:grpSpPr>
          <a:xfrm>
            <a:off x="4665447" y="4140941"/>
            <a:ext cx="1016001" cy="1024052"/>
            <a:chOff x="0" y="0"/>
            <a:chExt cx="1015999" cy="1024051"/>
          </a:xfrm>
        </p:grpSpPr>
        <p:sp>
          <p:nvSpPr>
            <p:cNvPr id="3199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0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1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06" name="Group"/>
          <p:cNvGrpSpPr/>
          <p:nvPr/>
        </p:nvGrpSpPr>
        <p:grpSpPr>
          <a:xfrm>
            <a:off x="7597601" y="4140941"/>
            <a:ext cx="1016001" cy="1024052"/>
            <a:chOff x="0" y="0"/>
            <a:chExt cx="1015999" cy="1024051"/>
          </a:xfrm>
        </p:grpSpPr>
        <p:sp>
          <p:nvSpPr>
            <p:cNvPr id="3203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4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5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10" name="Group"/>
          <p:cNvGrpSpPr/>
          <p:nvPr/>
        </p:nvGrpSpPr>
        <p:grpSpPr>
          <a:xfrm>
            <a:off x="10656754" y="4140941"/>
            <a:ext cx="1016001" cy="1024052"/>
            <a:chOff x="0" y="0"/>
            <a:chExt cx="1015999" cy="1024051"/>
          </a:xfrm>
        </p:grpSpPr>
        <p:sp>
          <p:nvSpPr>
            <p:cNvPr id="3207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8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9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14" name="Group"/>
          <p:cNvGrpSpPr/>
          <p:nvPr/>
        </p:nvGrpSpPr>
        <p:grpSpPr>
          <a:xfrm>
            <a:off x="13842908" y="4140941"/>
            <a:ext cx="1016001" cy="1024052"/>
            <a:chOff x="0" y="0"/>
            <a:chExt cx="1015999" cy="1024051"/>
          </a:xfrm>
        </p:grpSpPr>
        <p:sp>
          <p:nvSpPr>
            <p:cNvPr id="3211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2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3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18" name="Group"/>
          <p:cNvGrpSpPr/>
          <p:nvPr/>
        </p:nvGrpSpPr>
        <p:grpSpPr>
          <a:xfrm>
            <a:off x="7800801" y="8753377"/>
            <a:ext cx="609601" cy="614432"/>
            <a:chOff x="0" y="0"/>
            <a:chExt cx="609600" cy="614431"/>
          </a:xfrm>
        </p:grpSpPr>
        <p:sp>
          <p:nvSpPr>
            <p:cNvPr id="3215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6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7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22" name="Group"/>
          <p:cNvGrpSpPr/>
          <p:nvPr/>
        </p:nvGrpSpPr>
        <p:grpSpPr>
          <a:xfrm>
            <a:off x="10859954" y="8753377"/>
            <a:ext cx="609601" cy="614432"/>
            <a:chOff x="0" y="0"/>
            <a:chExt cx="609600" cy="614431"/>
          </a:xfrm>
        </p:grpSpPr>
        <p:sp>
          <p:nvSpPr>
            <p:cNvPr id="3219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0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1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26" name="Group"/>
          <p:cNvGrpSpPr/>
          <p:nvPr/>
        </p:nvGrpSpPr>
        <p:grpSpPr>
          <a:xfrm>
            <a:off x="14046108" y="8737502"/>
            <a:ext cx="609601" cy="614432"/>
            <a:chOff x="0" y="0"/>
            <a:chExt cx="609600" cy="614431"/>
          </a:xfrm>
        </p:grpSpPr>
        <p:sp>
          <p:nvSpPr>
            <p:cNvPr id="3223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4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5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27" name="Line"/>
          <p:cNvSpPr/>
          <p:nvPr/>
        </p:nvSpPr>
        <p:spPr>
          <a:xfrm>
            <a:off x="8797190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28" name="Line"/>
          <p:cNvSpPr/>
          <p:nvPr/>
        </p:nvSpPr>
        <p:spPr>
          <a:xfrm>
            <a:off x="11983344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29" name="Line"/>
          <p:cNvSpPr/>
          <p:nvPr/>
        </p:nvSpPr>
        <p:spPr>
          <a:xfrm>
            <a:off x="15169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0" name="Line"/>
          <p:cNvSpPr/>
          <p:nvPr/>
        </p:nvSpPr>
        <p:spPr>
          <a:xfrm>
            <a:off x="594483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1" name="Line"/>
          <p:cNvSpPr/>
          <p:nvPr/>
        </p:nvSpPr>
        <p:spPr>
          <a:xfrm>
            <a:off x="879719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2" name="Line"/>
          <p:cNvSpPr/>
          <p:nvPr/>
        </p:nvSpPr>
        <p:spPr>
          <a:xfrm>
            <a:off x="1190355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3" name="Line"/>
          <p:cNvSpPr/>
          <p:nvPr/>
        </p:nvSpPr>
        <p:spPr>
          <a:xfrm>
            <a:off x="15169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4" name="Line"/>
          <p:cNvSpPr/>
          <p:nvPr/>
        </p:nvSpPr>
        <p:spPr>
          <a:xfrm>
            <a:off x="5904934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5" name="Line"/>
          <p:cNvSpPr/>
          <p:nvPr/>
        </p:nvSpPr>
        <p:spPr>
          <a:xfrm>
            <a:off x="875729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6" name="Line"/>
          <p:cNvSpPr/>
          <p:nvPr/>
        </p:nvSpPr>
        <p:spPr>
          <a:xfrm>
            <a:off x="1186365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7" name="Line"/>
          <p:cNvSpPr/>
          <p:nvPr/>
        </p:nvSpPr>
        <p:spPr>
          <a:xfrm>
            <a:off x="15129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8" name="Line"/>
          <p:cNvSpPr/>
          <p:nvPr/>
        </p:nvSpPr>
        <p:spPr>
          <a:xfrm>
            <a:off x="5659753" y="54439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39" name="Line"/>
          <p:cNvSpPr/>
          <p:nvPr/>
        </p:nvSpPr>
        <p:spPr>
          <a:xfrm>
            <a:off x="1169826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0" name="Line"/>
          <p:cNvSpPr/>
          <p:nvPr/>
        </p:nvSpPr>
        <p:spPr>
          <a:xfrm>
            <a:off x="14964214" y="54435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1" name="Line"/>
          <p:cNvSpPr/>
          <p:nvPr/>
        </p:nvSpPr>
        <p:spPr>
          <a:xfrm>
            <a:off x="5621653" y="75521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2" name="Line"/>
          <p:cNvSpPr/>
          <p:nvPr/>
        </p:nvSpPr>
        <p:spPr>
          <a:xfrm>
            <a:off x="855380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3" name="Line"/>
          <p:cNvSpPr/>
          <p:nvPr/>
        </p:nvSpPr>
        <p:spPr>
          <a:xfrm>
            <a:off x="1166016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4" name="Line"/>
          <p:cNvSpPr/>
          <p:nvPr/>
        </p:nvSpPr>
        <p:spPr>
          <a:xfrm>
            <a:off x="5145396" y="5368908"/>
            <a:ext cx="1" cy="1072385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5" name="Line"/>
          <p:cNvSpPr/>
          <p:nvPr/>
        </p:nvSpPr>
        <p:spPr>
          <a:xfrm>
            <a:off x="5173447" y="7572722"/>
            <a:ext cx="1" cy="1072384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6" name="Line"/>
          <p:cNvSpPr/>
          <p:nvPr/>
        </p:nvSpPr>
        <p:spPr>
          <a:xfrm>
            <a:off x="2968772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7" name="Line"/>
          <p:cNvSpPr/>
          <p:nvPr/>
        </p:nvSpPr>
        <p:spPr>
          <a:xfrm>
            <a:off x="17781444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8" name="Classifier 4"/>
          <p:cNvSpPr txBox="1"/>
          <p:nvPr/>
        </p:nvSpPr>
        <p:spPr>
          <a:xfrm>
            <a:off x="1761097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4</a:t>
            </a:r>
          </a:p>
        </p:txBody>
      </p:sp>
      <p:sp>
        <p:nvSpPr>
          <p:cNvPr id="3249" name="Line"/>
          <p:cNvSpPr/>
          <p:nvPr/>
        </p:nvSpPr>
        <p:spPr>
          <a:xfrm>
            <a:off x="11470136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50" name="Classifier 2"/>
          <p:cNvSpPr txBox="1"/>
          <p:nvPr/>
        </p:nvSpPr>
        <p:spPr>
          <a:xfrm>
            <a:off x="11299665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3251" name="Line"/>
          <p:cNvSpPr/>
          <p:nvPr/>
        </p:nvSpPr>
        <p:spPr>
          <a:xfrm>
            <a:off x="14592355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52" name="Classifier 3"/>
          <p:cNvSpPr txBox="1"/>
          <p:nvPr/>
        </p:nvSpPr>
        <p:spPr>
          <a:xfrm>
            <a:off x="1442188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3253" name="Line"/>
          <p:cNvSpPr/>
          <p:nvPr/>
        </p:nvSpPr>
        <p:spPr>
          <a:xfrm>
            <a:off x="8386442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54" name="Classifier 1"/>
          <p:cNvSpPr txBox="1"/>
          <p:nvPr/>
        </p:nvSpPr>
        <p:spPr>
          <a:xfrm>
            <a:off x="8215972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3255" name="…"/>
          <p:cNvSpPr txBox="1"/>
          <p:nvPr/>
        </p:nvSpPr>
        <p:spPr>
          <a:xfrm>
            <a:off x="20340269" y="6308530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256" name="…"/>
          <p:cNvSpPr txBox="1"/>
          <p:nvPr/>
        </p:nvSpPr>
        <p:spPr>
          <a:xfrm>
            <a:off x="20340269" y="4053302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257" name="…"/>
          <p:cNvSpPr txBox="1"/>
          <p:nvPr/>
        </p:nvSpPr>
        <p:spPr>
          <a:xfrm>
            <a:off x="20340269" y="8414347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258" name="…"/>
          <p:cNvSpPr txBox="1"/>
          <p:nvPr/>
        </p:nvSpPr>
        <p:spPr>
          <a:xfrm>
            <a:off x="21737269" y="10520165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grpSp>
        <p:nvGrpSpPr>
          <p:cNvPr id="3262" name="Group"/>
          <p:cNvGrpSpPr/>
          <p:nvPr/>
        </p:nvGrpSpPr>
        <p:grpSpPr>
          <a:xfrm>
            <a:off x="4767047" y="6518208"/>
            <a:ext cx="812801" cy="819242"/>
            <a:chOff x="0" y="0"/>
            <a:chExt cx="812800" cy="819241"/>
          </a:xfrm>
        </p:grpSpPr>
        <p:sp>
          <p:nvSpPr>
            <p:cNvPr id="3259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0" name="Rectangle"/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1" name="Rectangle"/>
            <p:cNvSpPr/>
            <p:nvPr/>
          </p:nvSpPr>
          <p:spPr>
            <a:xfrm>
              <a:off x="70787" y="74310"/>
              <a:ext cx="742014" cy="744932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66" name="Group"/>
          <p:cNvGrpSpPr/>
          <p:nvPr/>
        </p:nvGrpSpPr>
        <p:grpSpPr>
          <a:xfrm>
            <a:off x="7699201" y="6518207"/>
            <a:ext cx="812801" cy="819242"/>
            <a:chOff x="0" y="0"/>
            <a:chExt cx="812800" cy="819241"/>
          </a:xfrm>
        </p:grpSpPr>
        <p:sp>
          <p:nvSpPr>
            <p:cNvPr id="3263" name="Rectangle"/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4" name="Rectangle"/>
            <p:cNvSpPr/>
            <p:nvPr/>
          </p:nvSpPr>
          <p:spPr>
            <a:xfrm>
              <a:off x="35392" y="37155"/>
              <a:ext cx="742014" cy="744932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5" name="Rectangle"/>
            <p:cNvSpPr/>
            <p:nvPr/>
          </p:nvSpPr>
          <p:spPr>
            <a:xfrm>
              <a:off x="70787" y="74310"/>
              <a:ext cx="742014" cy="744932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70" name="Group"/>
          <p:cNvGrpSpPr/>
          <p:nvPr/>
        </p:nvGrpSpPr>
        <p:grpSpPr>
          <a:xfrm>
            <a:off x="10758354" y="6518207"/>
            <a:ext cx="812802" cy="819244"/>
            <a:chOff x="0" y="0"/>
            <a:chExt cx="812800" cy="819243"/>
          </a:xfrm>
        </p:grpSpPr>
        <p:sp>
          <p:nvSpPr>
            <p:cNvPr id="3267" name="Rectangle"/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8" name="Rectangle"/>
            <p:cNvSpPr/>
            <p:nvPr/>
          </p:nvSpPr>
          <p:spPr>
            <a:xfrm>
              <a:off x="35393" y="37155"/>
              <a:ext cx="742015" cy="744933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9" name="Rectangle"/>
            <p:cNvSpPr/>
            <p:nvPr/>
          </p:nvSpPr>
          <p:spPr>
            <a:xfrm>
              <a:off x="70786" y="74310"/>
              <a:ext cx="742015" cy="744934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71" name="Line"/>
          <p:cNvSpPr/>
          <p:nvPr/>
        </p:nvSpPr>
        <p:spPr>
          <a:xfrm>
            <a:off x="14926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75" name="Group"/>
          <p:cNvGrpSpPr/>
          <p:nvPr/>
        </p:nvGrpSpPr>
        <p:grpSpPr>
          <a:xfrm>
            <a:off x="4868647" y="8753377"/>
            <a:ext cx="609601" cy="614432"/>
            <a:chOff x="0" y="0"/>
            <a:chExt cx="609600" cy="614431"/>
          </a:xfrm>
        </p:grpSpPr>
        <p:sp>
          <p:nvSpPr>
            <p:cNvPr id="3272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3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4" name="Square"/>
            <p:cNvSpPr/>
            <p:nvPr/>
          </p:nvSpPr>
          <p:spPr>
            <a:xfrm>
              <a:off x="53090" y="55733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79" name="Group"/>
          <p:cNvGrpSpPr/>
          <p:nvPr/>
        </p:nvGrpSpPr>
        <p:grpSpPr>
          <a:xfrm>
            <a:off x="4665447" y="4140941"/>
            <a:ext cx="1016001" cy="1024052"/>
            <a:chOff x="0" y="0"/>
            <a:chExt cx="1015999" cy="1024051"/>
          </a:xfrm>
        </p:grpSpPr>
        <p:sp>
          <p:nvSpPr>
            <p:cNvPr id="3276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7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8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80" name="Line"/>
          <p:cNvSpPr/>
          <p:nvPr/>
        </p:nvSpPr>
        <p:spPr>
          <a:xfrm>
            <a:off x="859190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84" name="Group"/>
          <p:cNvGrpSpPr/>
          <p:nvPr/>
        </p:nvGrpSpPr>
        <p:grpSpPr>
          <a:xfrm>
            <a:off x="7597601" y="4140941"/>
            <a:ext cx="1016001" cy="1024052"/>
            <a:chOff x="0" y="0"/>
            <a:chExt cx="1016000" cy="1024051"/>
          </a:xfrm>
        </p:grpSpPr>
        <p:sp>
          <p:nvSpPr>
            <p:cNvPr id="3281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2" name="Square"/>
            <p:cNvSpPr/>
            <p:nvPr/>
          </p:nvSpPr>
          <p:spPr>
            <a:xfrm>
              <a:off x="44243" y="46444"/>
              <a:ext cx="927516" cy="931165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3" name="Square"/>
            <p:cNvSpPr/>
            <p:nvPr/>
          </p:nvSpPr>
          <p:spPr>
            <a:xfrm>
              <a:off x="88484" y="92888"/>
              <a:ext cx="927517" cy="931164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88" name="Group"/>
          <p:cNvGrpSpPr/>
          <p:nvPr/>
        </p:nvGrpSpPr>
        <p:grpSpPr>
          <a:xfrm>
            <a:off x="7800801" y="8753377"/>
            <a:ext cx="609601" cy="614432"/>
            <a:chOff x="0" y="0"/>
            <a:chExt cx="609600" cy="614431"/>
          </a:xfrm>
        </p:grpSpPr>
        <p:sp>
          <p:nvSpPr>
            <p:cNvPr id="3285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6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7" name="Square"/>
            <p:cNvSpPr/>
            <p:nvPr/>
          </p:nvSpPr>
          <p:spPr>
            <a:xfrm>
              <a:off x="53090" y="55733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92" name="Group"/>
          <p:cNvGrpSpPr/>
          <p:nvPr/>
        </p:nvGrpSpPr>
        <p:grpSpPr>
          <a:xfrm>
            <a:off x="10859954" y="8753377"/>
            <a:ext cx="609601" cy="614432"/>
            <a:chOff x="0" y="0"/>
            <a:chExt cx="609600" cy="614431"/>
          </a:xfrm>
        </p:grpSpPr>
        <p:sp>
          <p:nvSpPr>
            <p:cNvPr id="3289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0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1" name="Square"/>
            <p:cNvSpPr/>
            <p:nvPr/>
          </p:nvSpPr>
          <p:spPr>
            <a:xfrm>
              <a:off x="53090" y="55733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96" name="Group"/>
          <p:cNvGrpSpPr/>
          <p:nvPr/>
        </p:nvGrpSpPr>
        <p:grpSpPr>
          <a:xfrm>
            <a:off x="14046108" y="8737502"/>
            <a:ext cx="609602" cy="614432"/>
            <a:chOff x="0" y="0"/>
            <a:chExt cx="609600" cy="614431"/>
          </a:xfrm>
        </p:grpSpPr>
        <p:sp>
          <p:nvSpPr>
            <p:cNvPr id="3293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4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5" name="Square"/>
            <p:cNvSpPr/>
            <p:nvPr/>
          </p:nvSpPr>
          <p:spPr>
            <a:xfrm>
              <a:off x="53091" y="55733"/>
              <a:ext cx="556510" cy="558699"/>
            </a:xfrm>
            <a:prstGeom prst="rect">
              <a:avLst/>
            </a:prstGeom>
            <a:solidFill>
              <a:srgbClr val="5AC649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97" name="Classifier 2"/>
          <p:cNvSpPr txBox="1"/>
          <p:nvPr/>
        </p:nvSpPr>
        <p:spPr>
          <a:xfrm>
            <a:off x="11299665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329630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3298" name="Classifier 3"/>
          <p:cNvSpPr txBox="1"/>
          <p:nvPr/>
        </p:nvSpPr>
        <p:spPr>
          <a:xfrm>
            <a:off x="1442188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329630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3299" name="Classifier 1"/>
          <p:cNvSpPr txBox="1"/>
          <p:nvPr/>
        </p:nvSpPr>
        <p:spPr>
          <a:xfrm>
            <a:off x="8215972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329630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1</a:t>
            </a:r>
          </a:p>
        </p:txBody>
      </p:sp>
      <p:grpSp>
        <p:nvGrpSpPr>
          <p:cNvPr id="3302" name="Group"/>
          <p:cNvGrpSpPr/>
          <p:nvPr/>
        </p:nvGrpSpPr>
        <p:grpSpPr>
          <a:xfrm>
            <a:off x="7905399" y="11837357"/>
            <a:ext cx="3140283" cy="1138922"/>
            <a:chOff x="-148324" y="-20720"/>
            <a:chExt cx="3140282" cy="1138921"/>
          </a:xfrm>
        </p:grpSpPr>
        <p:sp>
          <p:nvSpPr>
            <p:cNvPr id="3300" name="cat: 0.2"/>
            <p:cNvSpPr txBox="1"/>
            <p:nvPr/>
          </p:nvSpPr>
          <p:spPr>
            <a:xfrm>
              <a:off x="665199" y="-20720"/>
              <a:ext cx="1513235" cy="562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10000"/>
                </a:lnSpc>
                <a:defRPr sz="3600">
                  <a:solidFill>
                    <a:srgbClr val="9A958E"/>
                  </a:solidFill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cat: 0.2</a:t>
              </a:r>
            </a:p>
          </p:txBody>
        </p:sp>
        <p:sp>
          <p:nvSpPr>
            <p:cNvPr id="3301" name="0.2 ≱ threshold"/>
            <p:cNvSpPr txBox="1"/>
            <p:nvPr/>
          </p:nvSpPr>
          <p:spPr>
            <a:xfrm>
              <a:off x="-148324" y="556060"/>
              <a:ext cx="3140282" cy="562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10000"/>
                </a:lnSpc>
                <a:defRPr sz="3600">
                  <a:solidFill>
                    <a:srgbClr val="9A958E"/>
                  </a:solidFill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0.2 ≱ threshold</a:t>
              </a:r>
            </a:p>
          </p:txBody>
        </p:sp>
      </p:grpSp>
      <p:grpSp>
        <p:nvGrpSpPr>
          <p:cNvPr id="3305" name="Group"/>
          <p:cNvGrpSpPr/>
          <p:nvPr/>
        </p:nvGrpSpPr>
        <p:grpSpPr>
          <a:xfrm>
            <a:off x="11080399" y="11837357"/>
            <a:ext cx="3140283" cy="1138922"/>
            <a:chOff x="-148324" y="-20720"/>
            <a:chExt cx="3140282" cy="1138921"/>
          </a:xfrm>
        </p:grpSpPr>
        <p:sp>
          <p:nvSpPr>
            <p:cNvPr id="3303" name="cat: 0.4"/>
            <p:cNvSpPr txBox="1"/>
            <p:nvPr/>
          </p:nvSpPr>
          <p:spPr>
            <a:xfrm>
              <a:off x="665199" y="-20720"/>
              <a:ext cx="1513235" cy="562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10000"/>
                </a:lnSpc>
                <a:defRPr sz="3600">
                  <a:solidFill>
                    <a:srgbClr val="9A958E"/>
                  </a:solidFill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cat: 0.4</a:t>
              </a:r>
            </a:p>
          </p:txBody>
        </p:sp>
        <p:sp>
          <p:nvSpPr>
            <p:cNvPr id="3304" name="0.4 ≱ threshold"/>
            <p:cNvSpPr txBox="1"/>
            <p:nvPr/>
          </p:nvSpPr>
          <p:spPr>
            <a:xfrm>
              <a:off x="-148324" y="556060"/>
              <a:ext cx="3140282" cy="562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10000"/>
                </a:lnSpc>
                <a:defRPr sz="3600">
                  <a:solidFill>
                    <a:srgbClr val="9A958E"/>
                  </a:solidFill>
                </a:defRPr>
              </a:lvl1pPr>
            </a:lstStyle>
            <a:p>
              <a:r>
                <a:rPr>
                  <a:latin typeface="Arial" panose="020B0604020202020204" pitchFamily="34" charset="0"/>
                  <a:cs typeface="Arial" panose="020B0604020202020204" pitchFamily="34" charset="0"/>
                </a:rPr>
                <a:t>0.4 ≱ threshold</a:t>
              </a:r>
            </a:p>
          </p:txBody>
        </p:sp>
      </p:grpSp>
      <p:grpSp>
        <p:nvGrpSpPr>
          <p:cNvPr id="3308" name="Group"/>
          <p:cNvGrpSpPr/>
          <p:nvPr/>
        </p:nvGrpSpPr>
        <p:grpSpPr>
          <a:xfrm>
            <a:off x="14293068" y="11837357"/>
            <a:ext cx="3064943" cy="1138922"/>
            <a:chOff x="-110654" y="-20720"/>
            <a:chExt cx="3064942" cy="1138921"/>
          </a:xfrm>
        </p:grpSpPr>
        <p:sp>
          <p:nvSpPr>
            <p:cNvPr id="3306" name="cat: 0.6"/>
            <p:cNvSpPr txBox="1"/>
            <p:nvPr/>
          </p:nvSpPr>
          <p:spPr>
            <a:xfrm>
              <a:off x="665199" y="-20720"/>
              <a:ext cx="1513235" cy="562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10000"/>
                </a:lnSpc>
                <a:defRPr sz="3600">
                  <a:solidFill>
                    <a:srgbClr val="EB3D44"/>
                  </a:solidFill>
                </a:defRPr>
              </a:lvl1pPr>
            </a:lstStyle>
            <a:p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cat: 0.6</a:t>
              </a:r>
            </a:p>
          </p:txBody>
        </p:sp>
        <p:sp>
          <p:nvSpPr>
            <p:cNvPr id="3307" name="0.6 &gt; threshold"/>
            <p:cNvSpPr txBox="1"/>
            <p:nvPr/>
          </p:nvSpPr>
          <p:spPr>
            <a:xfrm>
              <a:off x="-110654" y="556060"/>
              <a:ext cx="3064942" cy="562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10000"/>
                </a:lnSpc>
                <a:defRPr sz="3600">
                  <a:solidFill>
                    <a:srgbClr val="EB3D44"/>
                  </a:solidFill>
                </a:defRPr>
              </a:lvl1pPr>
            </a:lstStyle>
            <a:p>
              <a:r>
                <a:rPr dirty="0">
                  <a:latin typeface="Arial" panose="020B0604020202020204" pitchFamily="34" charset="0"/>
                  <a:cs typeface="Arial" panose="020B0604020202020204" pitchFamily="34" charset="0"/>
                </a:rPr>
                <a:t>0.6 &gt; threshold</a:t>
              </a:r>
            </a:p>
          </p:txBody>
        </p:sp>
      </p:grpSp>
      <p:grpSp>
        <p:nvGrpSpPr>
          <p:cNvPr id="3311" name="Group"/>
          <p:cNvGrpSpPr/>
          <p:nvPr/>
        </p:nvGrpSpPr>
        <p:grpSpPr>
          <a:xfrm>
            <a:off x="13979194" y="4206400"/>
            <a:ext cx="870430" cy="913258"/>
            <a:chOff x="0" y="0"/>
            <a:chExt cx="870429" cy="913257"/>
          </a:xfrm>
        </p:grpSpPr>
        <p:sp>
          <p:nvSpPr>
            <p:cNvPr id="3309" name="Line"/>
            <p:cNvSpPr/>
            <p:nvPr/>
          </p:nvSpPr>
          <p:spPr>
            <a:xfrm flipV="1">
              <a:off x="-1" y="0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0" name="Line"/>
            <p:cNvSpPr/>
            <p:nvPr/>
          </p:nvSpPr>
          <p:spPr>
            <a:xfrm>
              <a:off x="-1" y="4498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14" name="Group"/>
          <p:cNvGrpSpPr/>
          <p:nvPr/>
        </p:nvGrpSpPr>
        <p:grpSpPr>
          <a:xfrm>
            <a:off x="10729540" y="4206400"/>
            <a:ext cx="870430" cy="913258"/>
            <a:chOff x="0" y="0"/>
            <a:chExt cx="870429" cy="913257"/>
          </a:xfrm>
        </p:grpSpPr>
        <p:sp>
          <p:nvSpPr>
            <p:cNvPr id="3312" name="Line"/>
            <p:cNvSpPr/>
            <p:nvPr/>
          </p:nvSpPr>
          <p:spPr>
            <a:xfrm flipV="1">
              <a:off x="-1" y="0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3" name="Line"/>
            <p:cNvSpPr/>
            <p:nvPr/>
          </p:nvSpPr>
          <p:spPr>
            <a:xfrm>
              <a:off x="-1" y="4498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17" name="Group"/>
          <p:cNvGrpSpPr/>
          <p:nvPr/>
        </p:nvGrpSpPr>
        <p:grpSpPr>
          <a:xfrm>
            <a:off x="14033335" y="6621520"/>
            <a:ext cx="682355" cy="715929"/>
            <a:chOff x="0" y="0"/>
            <a:chExt cx="682354" cy="715928"/>
          </a:xfrm>
        </p:grpSpPr>
        <p:sp>
          <p:nvSpPr>
            <p:cNvPr id="3315" name="Line"/>
            <p:cNvSpPr/>
            <p:nvPr/>
          </p:nvSpPr>
          <p:spPr>
            <a:xfrm flipV="1">
              <a:off x="0" y="-1"/>
              <a:ext cx="682355" cy="712404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6" name="Line"/>
            <p:cNvSpPr/>
            <p:nvPr/>
          </p:nvSpPr>
          <p:spPr>
            <a:xfrm>
              <a:off x="0" y="3526"/>
              <a:ext cx="682355" cy="712403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20" name="Group"/>
          <p:cNvGrpSpPr/>
          <p:nvPr/>
        </p:nvGrpSpPr>
        <p:grpSpPr>
          <a:xfrm>
            <a:off x="20255081" y="4119759"/>
            <a:ext cx="870430" cy="913259"/>
            <a:chOff x="0" y="0"/>
            <a:chExt cx="870429" cy="913257"/>
          </a:xfrm>
        </p:grpSpPr>
        <p:sp>
          <p:nvSpPr>
            <p:cNvPr id="3318" name="Line"/>
            <p:cNvSpPr/>
            <p:nvPr/>
          </p:nvSpPr>
          <p:spPr>
            <a:xfrm flipV="1">
              <a:off x="-1" y="0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19" name="Line"/>
            <p:cNvSpPr/>
            <p:nvPr/>
          </p:nvSpPr>
          <p:spPr>
            <a:xfrm>
              <a:off x="-1" y="4498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23" name="Group"/>
          <p:cNvGrpSpPr/>
          <p:nvPr/>
        </p:nvGrpSpPr>
        <p:grpSpPr>
          <a:xfrm>
            <a:off x="20349119" y="6610223"/>
            <a:ext cx="682355" cy="715930"/>
            <a:chOff x="0" y="0"/>
            <a:chExt cx="682354" cy="715928"/>
          </a:xfrm>
        </p:grpSpPr>
        <p:sp>
          <p:nvSpPr>
            <p:cNvPr id="3321" name="Line"/>
            <p:cNvSpPr/>
            <p:nvPr/>
          </p:nvSpPr>
          <p:spPr>
            <a:xfrm flipV="1">
              <a:off x="0" y="-1"/>
              <a:ext cx="682355" cy="712404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2" name="Line"/>
            <p:cNvSpPr/>
            <p:nvPr/>
          </p:nvSpPr>
          <p:spPr>
            <a:xfrm>
              <a:off x="0" y="3526"/>
              <a:ext cx="682355" cy="712403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26" name="Group"/>
          <p:cNvGrpSpPr/>
          <p:nvPr/>
        </p:nvGrpSpPr>
        <p:grpSpPr>
          <a:xfrm>
            <a:off x="20455463" y="8779052"/>
            <a:ext cx="469667" cy="492776"/>
            <a:chOff x="0" y="0"/>
            <a:chExt cx="469666" cy="492775"/>
          </a:xfrm>
        </p:grpSpPr>
        <p:sp>
          <p:nvSpPr>
            <p:cNvPr id="3324" name="Line"/>
            <p:cNvSpPr/>
            <p:nvPr/>
          </p:nvSpPr>
          <p:spPr>
            <a:xfrm flipV="1">
              <a:off x="-1" y="-1"/>
              <a:ext cx="469668" cy="49035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5" name="Line"/>
            <p:cNvSpPr/>
            <p:nvPr/>
          </p:nvSpPr>
          <p:spPr>
            <a:xfrm>
              <a:off x="0" y="2427"/>
              <a:ext cx="469667" cy="490349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29" name="Group"/>
          <p:cNvGrpSpPr/>
          <p:nvPr/>
        </p:nvGrpSpPr>
        <p:grpSpPr>
          <a:xfrm>
            <a:off x="21874331" y="10847997"/>
            <a:ext cx="469667" cy="492777"/>
            <a:chOff x="0" y="0"/>
            <a:chExt cx="469666" cy="492775"/>
          </a:xfrm>
        </p:grpSpPr>
        <p:sp>
          <p:nvSpPr>
            <p:cNvPr id="3327" name="Line"/>
            <p:cNvSpPr/>
            <p:nvPr/>
          </p:nvSpPr>
          <p:spPr>
            <a:xfrm flipV="1">
              <a:off x="-1" y="-1"/>
              <a:ext cx="469668" cy="49035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28" name="Line"/>
            <p:cNvSpPr/>
            <p:nvPr/>
          </p:nvSpPr>
          <p:spPr>
            <a:xfrm>
              <a:off x="0" y="2427"/>
              <a:ext cx="469667" cy="490349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33" name="Group"/>
          <p:cNvGrpSpPr/>
          <p:nvPr/>
        </p:nvGrpSpPr>
        <p:grpSpPr>
          <a:xfrm>
            <a:off x="17119508" y="6518208"/>
            <a:ext cx="812801" cy="819241"/>
            <a:chOff x="0" y="0"/>
            <a:chExt cx="812799" cy="819240"/>
          </a:xfrm>
        </p:grpSpPr>
        <p:sp>
          <p:nvSpPr>
            <p:cNvPr id="3330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1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2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37" name="Group"/>
          <p:cNvGrpSpPr/>
          <p:nvPr/>
        </p:nvGrpSpPr>
        <p:grpSpPr>
          <a:xfrm>
            <a:off x="17017908" y="4140941"/>
            <a:ext cx="1016001" cy="1024052"/>
            <a:chOff x="0" y="0"/>
            <a:chExt cx="1015999" cy="1024051"/>
          </a:xfrm>
        </p:grpSpPr>
        <p:sp>
          <p:nvSpPr>
            <p:cNvPr id="3334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5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6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41" name="Group"/>
          <p:cNvGrpSpPr/>
          <p:nvPr/>
        </p:nvGrpSpPr>
        <p:grpSpPr>
          <a:xfrm>
            <a:off x="17221108" y="8737502"/>
            <a:ext cx="609601" cy="614432"/>
            <a:chOff x="0" y="0"/>
            <a:chExt cx="609600" cy="614431"/>
          </a:xfrm>
        </p:grpSpPr>
        <p:sp>
          <p:nvSpPr>
            <p:cNvPr id="3338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9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0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42" name="Line"/>
          <p:cNvSpPr/>
          <p:nvPr/>
        </p:nvSpPr>
        <p:spPr>
          <a:xfrm>
            <a:off x="18344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43" name="Line"/>
          <p:cNvSpPr/>
          <p:nvPr/>
        </p:nvSpPr>
        <p:spPr>
          <a:xfrm>
            <a:off x="18344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44" name="Line"/>
          <p:cNvSpPr/>
          <p:nvPr/>
        </p:nvSpPr>
        <p:spPr>
          <a:xfrm>
            <a:off x="18304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45" name="Line"/>
          <p:cNvSpPr/>
          <p:nvPr/>
        </p:nvSpPr>
        <p:spPr>
          <a:xfrm>
            <a:off x="18139214" y="5443578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46" name="Line"/>
          <p:cNvSpPr/>
          <p:nvPr/>
        </p:nvSpPr>
        <p:spPr>
          <a:xfrm>
            <a:off x="18101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49" name="Group"/>
          <p:cNvGrpSpPr/>
          <p:nvPr/>
        </p:nvGrpSpPr>
        <p:grpSpPr>
          <a:xfrm>
            <a:off x="17154194" y="4206400"/>
            <a:ext cx="870430" cy="913258"/>
            <a:chOff x="0" y="0"/>
            <a:chExt cx="870429" cy="913257"/>
          </a:xfrm>
        </p:grpSpPr>
        <p:sp>
          <p:nvSpPr>
            <p:cNvPr id="3347" name="Line"/>
            <p:cNvSpPr/>
            <p:nvPr/>
          </p:nvSpPr>
          <p:spPr>
            <a:xfrm flipV="1">
              <a:off x="-1" y="0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8" name="Line"/>
            <p:cNvSpPr/>
            <p:nvPr/>
          </p:nvSpPr>
          <p:spPr>
            <a:xfrm>
              <a:off x="-1" y="4498"/>
              <a:ext cx="870431" cy="90876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52" name="Group"/>
          <p:cNvGrpSpPr/>
          <p:nvPr/>
        </p:nvGrpSpPr>
        <p:grpSpPr>
          <a:xfrm>
            <a:off x="17208335" y="6621520"/>
            <a:ext cx="682355" cy="715929"/>
            <a:chOff x="0" y="0"/>
            <a:chExt cx="682354" cy="715928"/>
          </a:xfrm>
        </p:grpSpPr>
        <p:sp>
          <p:nvSpPr>
            <p:cNvPr id="3350" name="Line"/>
            <p:cNvSpPr/>
            <p:nvPr/>
          </p:nvSpPr>
          <p:spPr>
            <a:xfrm flipV="1">
              <a:off x="0" y="-1"/>
              <a:ext cx="682355" cy="712404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1" name="Line"/>
            <p:cNvSpPr/>
            <p:nvPr/>
          </p:nvSpPr>
          <p:spPr>
            <a:xfrm>
              <a:off x="0" y="3526"/>
              <a:ext cx="682355" cy="712403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55" name="Group"/>
          <p:cNvGrpSpPr/>
          <p:nvPr/>
        </p:nvGrpSpPr>
        <p:grpSpPr>
          <a:xfrm>
            <a:off x="17305863" y="8842552"/>
            <a:ext cx="469667" cy="492776"/>
            <a:chOff x="0" y="0"/>
            <a:chExt cx="469666" cy="492775"/>
          </a:xfrm>
        </p:grpSpPr>
        <p:sp>
          <p:nvSpPr>
            <p:cNvPr id="3353" name="Line"/>
            <p:cNvSpPr/>
            <p:nvPr/>
          </p:nvSpPr>
          <p:spPr>
            <a:xfrm flipV="1">
              <a:off x="-1" y="-1"/>
              <a:ext cx="469668" cy="49035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4" name="Line"/>
            <p:cNvSpPr/>
            <p:nvPr/>
          </p:nvSpPr>
          <p:spPr>
            <a:xfrm>
              <a:off x="0" y="2427"/>
              <a:ext cx="469667" cy="490349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58" name="Group"/>
          <p:cNvGrpSpPr/>
          <p:nvPr/>
        </p:nvGrpSpPr>
        <p:grpSpPr>
          <a:xfrm>
            <a:off x="18568773" y="10876549"/>
            <a:ext cx="469667" cy="492777"/>
            <a:chOff x="0" y="0"/>
            <a:chExt cx="469666" cy="492775"/>
          </a:xfrm>
        </p:grpSpPr>
        <p:sp>
          <p:nvSpPr>
            <p:cNvPr id="3356" name="Line"/>
            <p:cNvSpPr/>
            <p:nvPr/>
          </p:nvSpPr>
          <p:spPr>
            <a:xfrm flipV="1">
              <a:off x="-1" y="-1"/>
              <a:ext cx="469668" cy="490350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7" name="Line"/>
            <p:cNvSpPr/>
            <p:nvPr/>
          </p:nvSpPr>
          <p:spPr>
            <a:xfrm>
              <a:off x="0" y="2427"/>
              <a:ext cx="469667" cy="490349"/>
            </a:xfrm>
            <a:prstGeom prst="line">
              <a:avLst/>
            </a:prstGeom>
            <a:noFill/>
            <a:ln w="50800" cap="flat">
              <a:solidFill>
                <a:srgbClr val="FF26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200"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92" name="Line"/>
          <p:cNvSpPr/>
          <p:nvPr/>
        </p:nvSpPr>
        <p:spPr>
          <a:xfrm>
            <a:off x="20843533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3" name="Multi-scale densenet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7200">
                <a:solidFill>
                  <a:srgbClr val="535353"/>
                </a:solidFill>
              </a:defRPr>
            </a:lvl1pPr>
          </a:lstStyle>
          <a:p>
            <a:r>
              <a:rPr sz="10000" dirty="0">
                <a:latin typeface="Arial" panose="020B0604020202020204" pitchFamily="34" charset="0"/>
                <a:cs typeface="Arial" panose="020B0604020202020204" pitchFamily="34" charset="0"/>
              </a:rPr>
              <a:t>Multi-scale densenet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0" fill="hold"/>
                                        <p:tgtEl>
                                          <p:spTgt spid="3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0" fill="hold"/>
                                        <p:tgtEl>
                                          <p:spTgt spid="3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3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3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3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2" grpId="0" animBg="1" advAuto="0"/>
      <p:bldP spid="3266" grpId="0" animBg="1" advAuto="0"/>
      <p:bldP spid="3270" grpId="0" animBg="1" advAuto="0"/>
      <p:bldP spid="3275" grpId="0" animBg="1" advAuto="0"/>
      <p:bldP spid="3279" grpId="0" animBg="1" advAuto="0"/>
      <p:bldP spid="3284" grpId="0" animBg="1" advAuto="0"/>
      <p:bldP spid="3288" grpId="0" animBg="1" advAuto="0"/>
      <p:bldP spid="3292" grpId="0" animBg="1" advAuto="0"/>
      <p:bldP spid="3296" grpId="0" animBg="1" advAuto="0"/>
      <p:bldP spid="3297" grpId="0" animBg="1" advAuto="0"/>
      <p:bldP spid="3298" grpId="0" animBg="1" advAuto="0"/>
      <p:bldP spid="3299" grpId="0" animBg="1" advAuto="0"/>
      <p:bldP spid="3302" grpId="0" animBg="1" advAuto="0"/>
      <p:bldP spid="3305" grpId="0" animBg="1" advAuto="0"/>
      <p:bldP spid="3308" grpId="0" animBg="1" advAuto="0"/>
      <p:bldP spid="3311" grpId="0" animBg="1" advAuto="0"/>
      <p:bldP spid="3314" grpId="0" animBg="1" advAuto="0"/>
      <p:bldP spid="3317" grpId="0" animBg="1" advAuto="0"/>
      <p:bldP spid="3320" grpId="0" animBg="1" advAuto="0"/>
      <p:bldP spid="3323" grpId="0" animBg="1" advAuto="0"/>
      <p:bldP spid="3326" grpId="0" animBg="1" advAuto="0"/>
      <p:bldP spid="3329" grpId="0" animBg="1" advAuto="0"/>
      <p:bldP spid="3349" grpId="0" animBg="1" advAuto="0"/>
      <p:bldP spid="3352" grpId="0" animBg="1" advAuto="0"/>
      <p:bldP spid="3355" grpId="0" animBg="1" advAuto="0"/>
      <p:bldP spid="3358" grpId="0" animBg="1" advAuto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2" name="Multi-scale densenet…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10000">
                <a:solidFill>
                  <a:srgbClr val="535353"/>
                </a:solidFill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Multi-scale densenet</a:t>
            </a:r>
          </a:p>
          <a:p>
            <a:pPr algn="ctr">
              <a:lnSpc>
                <a:spcPct val="120000"/>
              </a:lnSpc>
              <a:defRPr sz="6400" cap="none">
                <a:latin typeface="+mn-lt"/>
                <a:ea typeface="+mn-ea"/>
                <a:cs typeface="+mn-cs"/>
                <a:sym typeface="Gill Sans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8847" y="3995091"/>
            <a:ext cx="19218018" cy="7429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High level features">
            <a:extLst>
              <a:ext uri="{FF2B5EF4-FFF2-40B4-BE49-F238E27FC236}">
                <a16:creationId xmlns:a16="http://schemas.microsoft.com/office/drawing/2014/main" id="{B64237F5-C338-4EBA-9F08-502BC77215C7}"/>
              </a:ext>
            </a:extLst>
          </p:cNvPr>
          <p:cNvSpPr txBox="1"/>
          <p:nvPr/>
        </p:nvSpPr>
        <p:spPr>
          <a:xfrm>
            <a:off x="6340121" y="11790665"/>
            <a:ext cx="11716458" cy="1025922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200">
                <a:solidFill>
                  <a:srgbClr val="FFFFFF"/>
                </a:solidFill>
                <a:effectLst>
                  <a:outerShdw blurRad="254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2x-5x speedup over DenseNet</a:t>
            </a:r>
            <a:endParaRPr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3" name="Group"/>
          <p:cNvGrpSpPr/>
          <p:nvPr/>
        </p:nvGrpSpPr>
        <p:grpSpPr>
          <a:xfrm>
            <a:off x="4767047" y="6518208"/>
            <a:ext cx="812801" cy="819242"/>
            <a:chOff x="0" y="0"/>
            <a:chExt cx="812799" cy="819241"/>
          </a:xfrm>
        </p:grpSpPr>
        <p:sp>
          <p:nvSpPr>
            <p:cNvPr id="3000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1" name="Rectangle"/>
            <p:cNvSpPr/>
            <p:nvPr/>
          </p:nvSpPr>
          <p:spPr>
            <a:xfrm>
              <a:off x="35394" y="37155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2" name="Rectangle"/>
            <p:cNvSpPr/>
            <p:nvPr/>
          </p:nvSpPr>
          <p:spPr>
            <a:xfrm>
              <a:off x="70787" y="7431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07" name="Group"/>
          <p:cNvGrpSpPr/>
          <p:nvPr/>
        </p:nvGrpSpPr>
        <p:grpSpPr>
          <a:xfrm>
            <a:off x="7699201" y="6518207"/>
            <a:ext cx="812801" cy="819243"/>
            <a:chOff x="0" y="0"/>
            <a:chExt cx="812799" cy="819241"/>
          </a:xfrm>
        </p:grpSpPr>
        <p:sp>
          <p:nvSpPr>
            <p:cNvPr id="3004" name="Rectangle"/>
            <p:cNvSpPr/>
            <p:nvPr/>
          </p:nvSpPr>
          <p:spPr>
            <a:xfrm>
              <a:off x="0" y="0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5" name="Rectangle"/>
            <p:cNvSpPr/>
            <p:nvPr/>
          </p:nvSpPr>
          <p:spPr>
            <a:xfrm>
              <a:off x="35392" y="37154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6" name="Rectangle"/>
            <p:cNvSpPr/>
            <p:nvPr/>
          </p:nvSpPr>
          <p:spPr>
            <a:xfrm>
              <a:off x="70786" y="74310"/>
              <a:ext cx="742014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11" name="Group"/>
          <p:cNvGrpSpPr/>
          <p:nvPr/>
        </p:nvGrpSpPr>
        <p:grpSpPr>
          <a:xfrm>
            <a:off x="10758354" y="6518207"/>
            <a:ext cx="812801" cy="819243"/>
            <a:chOff x="0" y="0"/>
            <a:chExt cx="812799" cy="819242"/>
          </a:xfrm>
        </p:grpSpPr>
        <p:sp>
          <p:nvSpPr>
            <p:cNvPr id="3008" name="Rectangle"/>
            <p:cNvSpPr/>
            <p:nvPr/>
          </p:nvSpPr>
          <p:spPr>
            <a:xfrm>
              <a:off x="0" y="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9" name="Rectangle"/>
            <p:cNvSpPr/>
            <p:nvPr/>
          </p:nvSpPr>
          <p:spPr>
            <a:xfrm>
              <a:off x="35392" y="37154"/>
              <a:ext cx="742015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0" name="Rectangle"/>
            <p:cNvSpPr/>
            <p:nvPr/>
          </p:nvSpPr>
          <p:spPr>
            <a:xfrm>
              <a:off x="70786" y="74310"/>
              <a:ext cx="742014" cy="744933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15" name="Group"/>
          <p:cNvGrpSpPr/>
          <p:nvPr/>
        </p:nvGrpSpPr>
        <p:grpSpPr>
          <a:xfrm>
            <a:off x="13944508" y="6518208"/>
            <a:ext cx="812801" cy="819241"/>
            <a:chOff x="0" y="0"/>
            <a:chExt cx="812799" cy="819240"/>
          </a:xfrm>
        </p:grpSpPr>
        <p:sp>
          <p:nvSpPr>
            <p:cNvPr id="3012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3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4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16" name="Line"/>
          <p:cNvSpPr/>
          <p:nvPr/>
        </p:nvSpPr>
        <p:spPr>
          <a:xfrm>
            <a:off x="5865037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20" name="Group"/>
          <p:cNvGrpSpPr/>
          <p:nvPr/>
        </p:nvGrpSpPr>
        <p:grpSpPr>
          <a:xfrm>
            <a:off x="4868647" y="8753377"/>
            <a:ext cx="609601" cy="614432"/>
            <a:chOff x="0" y="0"/>
            <a:chExt cx="609600" cy="614431"/>
          </a:xfrm>
        </p:grpSpPr>
        <p:sp>
          <p:nvSpPr>
            <p:cNvPr id="3017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8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9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4" name="Group"/>
          <p:cNvGrpSpPr/>
          <p:nvPr/>
        </p:nvGrpSpPr>
        <p:grpSpPr>
          <a:xfrm>
            <a:off x="4665447" y="4140941"/>
            <a:ext cx="1016001" cy="1024052"/>
            <a:chOff x="0" y="0"/>
            <a:chExt cx="1015999" cy="1024051"/>
          </a:xfrm>
        </p:grpSpPr>
        <p:sp>
          <p:nvSpPr>
            <p:cNvPr id="3021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2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3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28" name="Group"/>
          <p:cNvGrpSpPr/>
          <p:nvPr/>
        </p:nvGrpSpPr>
        <p:grpSpPr>
          <a:xfrm>
            <a:off x="7597601" y="4140941"/>
            <a:ext cx="1016001" cy="1024052"/>
            <a:chOff x="0" y="0"/>
            <a:chExt cx="1015999" cy="1024051"/>
          </a:xfrm>
        </p:grpSpPr>
        <p:sp>
          <p:nvSpPr>
            <p:cNvPr id="3025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6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7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32" name="Group"/>
          <p:cNvGrpSpPr/>
          <p:nvPr/>
        </p:nvGrpSpPr>
        <p:grpSpPr>
          <a:xfrm>
            <a:off x="10656754" y="4140941"/>
            <a:ext cx="1016001" cy="1024052"/>
            <a:chOff x="0" y="0"/>
            <a:chExt cx="1015999" cy="1024051"/>
          </a:xfrm>
        </p:grpSpPr>
        <p:sp>
          <p:nvSpPr>
            <p:cNvPr id="3029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0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1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36" name="Group"/>
          <p:cNvGrpSpPr/>
          <p:nvPr/>
        </p:nvGrpSpPr>
        <p:grpSpPr>
          <a:xfrm>
            <a:off x="13842908" y="4140941"/>
            <a:ext cx="1016001" cy="1024052"/>
            <a:chOff x="0" y="0"/>
            <a:chExt cx="1015999" cy="1024051"/>
          </a:xfrm>
        </p:grpSpPr>
        <p:sp>
          <p:nvSpPr>
            <p:cNvPr id="3033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4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5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40" name="Group"/>
          <p:cNvGrpSpPr/>
          <p:nvPr/>
        </p:nvGrpSpPr>
        <p:grpSpPr>
          <a:xfrm>
            <a:off x="7800801" y="8753377"/>
            <a:ext cx="609601" cy="614432"/>
            <a:chOff x="0" y="0"/>
            <a:chExt cx="609600" cy="614431"/>
          </a:xfrm>
        </p:grpSpPr>
        <p:sp>
          <p:nvSpPr>
            <p:cNvPr id="3037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8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9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44" name="Group"/>
          <p:cNvGrpSpPr/>
          <p:nvPr/>
        </p:nvGrpSpPr>
        <p:grpSpPr>
          <a:xfrm>
            <a:off x="10859954" y="8753377"/>
            <a:ext cx="609601" cy="614432"/>
            <a:chOff x="0" y="0"/>
            <a:chExt cx="609600" cy="614431"/>
          </a:xfrm>
        </p:grpSpPr>
        <p:sp>
          <p:nvSpPr>
            <p:cNvPr id="3041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2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3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48" name="Group"/>
          <p:cNvGrpSpPr/>
          <p:nvPr/>
        </p:nvGrpSpPr>
        <p:grpSpPr>
          <a:xfrm>
            <a:off x="14046108" y="8737502"/>
            <a:ext cx="609601" cy="614432"/>
            <a:chOff x="0" y="0"/>
            <a:chExt cx="609600" cy="614431"/>
          </a:xfrm>
        </p:grpSpPr>
        <p:sp>
          <p:nvSpPr>
            <p:cNvPr id="3045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6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7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49" name="Line"/>
          <p:cNvSpPr/>
          <p:nvPr/>
        </p:nvSpPr>
        <p:spPr>
          <a:xfrm>
            <a:off x="8797190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0" name="Line"/>
          <p:cNvSpPr/>
          <p:nvPr/>
        </p:nvSpPr>
        <p:spPr>
          <a:xfrm>
            <a:off x="11983344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1" name="Line"/>
          <p:cNvSpPr/>
          <p:nvPr/>
        </p:nvSpPr>
        <p:spPr>
          <a:xfrm>
            <a:off x="15169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2" name="Line"/>
          <p:cNvSpPr/>
          <p:nvPr/>
        </p:nvSpPr>
        <p:spPr>
          <a:xfrm>
            <a:off x="594483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3" name="Line"/>
          <p:cNvSpPr/>
          <p:nvPr/>
        </p:nvSpPr>
        <p:spPr>
          <a:xfrm>
            <a:off x="879719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4" name="Line"/>
          <p:cNvSpPr/>
          <p:nvPr/>
        </p:nvSpPr>
        <p:spPr>
          <a:xfrm>
            <a:off x="11903550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5" name="Line"/>
          <p:cNvSpPr/>
          <p:nvPr/>
        </p:nvSpPr>
        <p:spPr>
          <a:xfrm>
            <a:off x="15169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6" name="Line"/>
          <p:cNvSpPr/>
          <p:nvPr/>
        </p:nvSpPr>
        <p:spPr>
          <a:xfrm>
            <a:off x="5904934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7" name="Line"/>
          <p:cNvSpPr/>
          <p:nvPr/>
        </p:nvSpPr>
        <p:spPr>
          <a:xfrm>
            <a:off x="875729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8" name="Line"/>
          <p:cNvSpPr/>
          <p:nvPr/>
        </p:nvSpPr>
        <p:spPr>
          <a:xfrm>
            <a:off x="11863653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9" name="Line"/>
          <p:cNvSpPr/>
          <p:nvPr/>
        </p:nvSpPr>
        <p:spPr>
          <a:xfrm>
            <a:off x="15129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0" name="Line"/>
          <p:cNvSpPr/>
          <p:nvPr/>
        </p:nvSpPr>
        <p:spPr>
          <a:xfrm>
            <a:off x="5659753" y="54439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1" name="Line"/>
          <p:cNvSpPr/>
          <p:nvPr/>
        </p:nvSpPr>
        <p:spPr>
          <a:xfrm>
            <a:off x="1169826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2" name="Line"/>
          <p:cNvSpPr/>
          <p:nvPr/>
        </p:nvSpPr>
        <p:spPr>
          <a:xfrm>
            <a:off x="14964214" y="54435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3" name="Line"/>
          <p:cNvSpPr/>
          <p:nvPr/>
        </p:nvSpPr>
        <p:spPr>
          <a:xfrm>
            <a:off x="5621653" y="7552179"/>
            <a:ext cx="1881259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4" name="Line"/>
          <p:cNvSpPr/>
          <p:nvPr/>
        </p:nvSpPr>
        <p:spPr>
          <a:xfrm>
            <a:off x="855380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5" name="Line"/>
          <p:cNvSpPr/>
          <p:nvPr/>
        </p:nvSpPr>
        <p:spPr>
          <a:xfrm>
            <a:off x="11660167" y="75521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6" name="Line"/>
          <p:cNvSpPr/>
          <p:nvPr/>
        </p:nvSpPr>
        <p:spPr>
          <a:xfrm>
            <a:off x="5145396" y="5368908"/>
            <a:ext cx="1" cy="1072385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7" name="Line"/>
          <p:cNvSpPr/>
          <p:nvPr/>
        </p:nvSpPr>
        <p:spPr>
          <a:xfrm>
            <a:off x="5173447" y="7572722"/>
            <a:ext cx="1" cy="1072384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8" name="Line"/>
          <p:cNvSpPr/>
          <p:nvPr/>
        </p:nvSpPr>
        <p:spPr>
          <a:xfrm>
            <a:off x="2968772" y="4652966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9" name="Line"/>
          <p:cNvSpPr/>
          <p:nvPr/>
        </p:nvSpPr>
        <p:spPr>
          <a:xfrm>
            <a:off x="17781444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0" name="Classifier 4"/>
          <p:cNvSpPr txBox="1"/>
          <p:nvPr/>
        </p:nvSpPr>
        <p:spPr>
          <a:xfrm>
            <a:off x="1761097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4</a:t>
            </a:r>
          </a:p>
        </p:txBody>
      </p:sp>
      <p:sp>
        <p:nvSpPr>
          <p:cNvPr id="3071" name="Line"/>
          <p:cNvSpPr/>
          <p:nvPr/>
        </p:nvSpPr>
        <p:spPr>
          <a:xfrm>
            <a:off x="11470136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" name="Classifier 2"/>
          <p:cNvSpPr txBox="1"/>
          <p:nvPr/>
        </p:nvSpPr>
        <p:spPr>
          <a:xfrm>
            <a:off x="11299665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2</a:t>
            </a:r>
          </a:p>
        </p:txBody>
      </p:sp>
      <p:sp>
        <p:nvSpPr>
          <p:cNvPr id="3073" name="Line"/>
          <p:cNvSpPr/>
          <p:nvPr/>
        </p:nvSpPr>
        <p:spPr>
          <a:xfrm>
            <a:off x="14592355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4" name="Classifier 3"/>
          <p:cNvSpPr txBox="1"/>
          <p:nvPr/>
        </p:nvSpPr>
        <p:spPr>
          <a:xfrm>
            <a:off x="14421883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3</a:t>
            </a:r>
          </a:p>
        </p:txBody>
      </p:sp>
      <p:sp>
        <p:nvSpPr>
          <p:cNvPr id="3075" name="Line"/>
          <p:cNvSpPr/>
          <p:nvPr/>
        </p:nvSpPr>
        <p:spPr>
          <a:xfrm>
            <a:off x="8386442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Classifier 1"/>
          <p:cNvSpPr txBox="1"/>
          <p:nvPr/>
        </p:nvSpPr>
        <p:spPr>
          <a:xfrm>
            <a:off x="8215972" y="10794643"/>
            <a:ext cx="23852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Classifier 1</a:t>
            </a:r>
          </a:p>
        </p:txBody>
      </p:sp>
      <p:sp>
        <p:nvSpPr>
          <p:cNvPr id="3077" name="…"/>
          <p:cNvSpPr txBox="1"/>
          <p:nvPr/>
        </p:nvSpPr>
        <p:spPr>
          <a:xfrm>
            <a:off x="20340269" y="6181529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078" name="…"/>
          <p:cNvSpPr txBox="1"/>
          <p:nvPr/>
        </p:nvSpPr>
        <p:spPr>
          <a:xfrm>
            <a:off x="20340269" y="4053302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079" name="…"/>
          <p:cNvSpPr txBox="1"/>
          <p:nvPr/>
        </p:nvSpPr>
        <p:spPr>
          <a:xfrm>
            <a:off x="20340269" y="8287347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080" name="Line"/>
          <p:cNvSpPr/>
          <p:nvPr/>
        </p:nvSpPr>
        <p:spPr>
          <a:xfrm>
            <a:off x="14926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1" name="Line"/>
          <p:cNvSpPr/>
          <p:nvPr/>
        </p:nvSpPr>
        <p:spPr>
          <a:xfrm>
            <a:off x="8591907" y="5443979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85" name="Group"/>
          <p:cNvGrpSpPr/>
          <p:nvPr/>
        </p:nvGrpSpPr>
        <p:grpSpPr>
          <a:xfrm>
            <a:off x="17119508" y="6518208"/>
            <a:ext cx="812801" cy="819241"/>
            <a:chOff x="0" y="0"/>
            <a:chExt cx="812799" cy="819240"/>
          </a:xfrm>
        </p:grpSpPr>
        <p:sp>
          <p:nvSpPr>
            <p:cNvPr id="3082" name="Rectangle"/>
            <p:cNvSpPr/>
            <p:nvPr/>
          </p:nvSpPr>
          <p:spPr>
            <a:xfrm>
              <a:off x="0" y="0"/>
              <a:ext cx="742013" cy="744931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3" name="Rectangle"/>
            <p:cNvSpPr/>
            <p:nvPr/>
          </p:nvSpPr>
          <p:spPr>
            <a:xfrm>
              <a:off x="35393" y="37154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4" name="Rectangle"/>
            <p:cNvSpPr/>
            <p:nvPr/>
          </p:nvSpPr>
          <p:spPr>
            <a:xfrm>
              <a:off x="70787" y="74309"/>
              <a:ext cx="742013" cy="744932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89" name="Group"/>
          <p:cNvGrpSpPr/>
          <p:nvPr/>
        </p:nvGrpSpPr>
        <p:grpSpPr>
          <a:xfrm>
            <a:off x="17017908" y="4140941"/>
            <a:ext cx="1016001" cy="1024052"/>
            <a:chOff x="0" y="0"/>
            <a:chExt cx="1015999" cy="1024051"/>
          </a:xfrm>
        </p:grpSpPr>
        <p:sp>
          <p:nvSpPr>
            <p:cNvPr id="3086" name="Square"/>
            <p:cNvSpPr/>
            <p:nvPr/>
          </p:nvSpPr>
          <p:spPr>
            <a:xfrm>
              <a:off x="0" y="0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7" name="Square"/>
            <p:cNvSpPr/>
            <p:nvPr/>
          </p:nvSpPr>
          <p:spPr>
            <a:xfrm>
              <a:off x="44242" y="46444"/>
              <a:ext cx="927517" cy="931165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8" name="Square"/>
            <p:cNvSpPr/>
            <p:nvPr/>
          </p:nvSpPr>
          <p:spPr>
            <a:xfrm>
              <a:off x="88484" y="92888"/>
              <a:ext cx="927516" cy="931164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93" name="Group"/>
          <p:cNvGrpSpPr/>
          <p:nvPr/>
        </p:nvGrpSpPr>
        <p:grpSpPr>
          <a:xfrm>
            <a:off x="17221108" y="8737502"/>
            <a:ext cx="609601" cy="614432"/>
            <a:chOff x="0" y="0"/>
            <a:chExt cx="609600" cy="614431"/>
          </a:xfrm>
        </p:grpSpPr>
        <p:sp>
          <p:nvSpPr>
            <p:cNvPr id="3090" name="Square"/>
            <p:cNvSpPr/>
            <p:nvPr/>
          </p:nvSpPr>
          <p:spPr>
            <a:xfrm>
              <a:off x="0" y="0"/>
              <a:ext cx="556510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1" name="Square"/>
            <p:cNvSpPr/>
            <p:nvPr/>
          </p:nvSpPr>
          <p:spPr>
            <a:xfrm>
              <a:off x="26545" y="27866"/>
              <a:ext cx="556511" cy="558699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2" name="Square"/>
            <p:cNvSpPr/>
            <p:nvPr/>
          </p:nvSpPr>
          <p:spPr>
            <a:xfrm>
              <a:off x="53090" y="55732"/>
              <a:ext cx="556511" cy="558700"/>
            </a:xfrm>
            <a:prstGeom prst="rect">
              <a:avLst/>
            </a:prstGeom>
            <a:solidFill>
              <a:srgbClr val="C9C3BA"/>
            </a:solidFill>
            <a:ln w="25400" cap="flat">
              <a:solidFill>
                <a:srgbClr val="3D455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6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Gill Sans Light"/>
                </a:defRPr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94" name="Line"/>
          <p:cNvSpPr/>
          <p:nvPr/>
        </p:nvSpPr>
        <p:spPr>
          <a:xfrm>
            <a:off x="18344498" y="4652966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5" name="Line"/>
          <p:cNvSpPr/>
          <p:nvPr/>
        </p:nvSpPr>
        <p:spPr>
          <a:xfrm>
            <a:off x="18344498" y="6927828"/>
            <a:ext cx="1675976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6" name="Line"/>
          <p:cNvSpPr/>
          <p:nvPr/>
        </p:nvSpPr>
        <p:spPr>
          <a:xfrm>
            <a:off x="18304602" y="9009798"/>
            <a:ext cx="1675975" cy="1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7" name="Line"/>
          <p:cNvSpPr/>
          <p:nvPr/>
        </p:nvSpPr>
        <p:spPr>
          <a:xfrm>
            <a:off x="18139214" y="5443578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8" name="Line"/>
          <p:cNvSpPr/>
          <p:nvPr/>
        </p:nvSpPr>
        <p:spPr>
          <a:xfrm>
            <a:off x="18101114" y="7551777"/>
            <a:ext cx="1881258" cy="1446796"/>
          </a:xfrm>
          <a:prstGeom prst="line">
            <a:avLst/>
          </a:prstGeom>
          <a:ln w="25400">
            <a:solidFill>
              <a:srgbClr val="5B5854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2" name="Test…"/>
          <p:cNvSpPr txBox="1"/>
          <p:nvPr/>
        </p:nvSpPr>
        <p:spPr>
          <a:xfrm>
            <a:off x="1007372" y="3832229"/>
            <a:ext cx="152606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</a:p>
          <a:p>
            <a:pPr>
              <a:defRPr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3133" name="…"/>
          <p:cNvSpPr txBox="1"/>
          <p:nvPr/>
        </p:nvSpPr>
        <p:spPr>
          <a:xfrm>
            <a:off x="21737269" y="10520165"/>
            <a:ext cx="74379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134" name="Line"/>
          <p:cNvSpPr/>
          <p:nvPr/>
        </p:nvSpPr>
        <p:spPr>
          <a:xfrm>
            <a:off x="20843533" y="9513245"/>
            <a:ext cx="1140711" cy="1140711"/>
          </a:xfrm>
          <a:prstGeom prst="line">
            <a:avLst/>
          </a:prstGeom>
          <a:ln w="50800">
            <a:solidFill>
              <a:srgbClr val="606B7E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3600">
                <a:solidFill>
                  <a:srgbClr val="535353"/>
                </a:solidFill>
                <a:latin typeface="+mj-lt"/>
                <a:ea typeface="+mj-ea"/>
                <a:cs typeface="+mj-cs"/>
                <a:sym typeface="Gill Sans Light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5" name="Multi-scale densenet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7200">
                <a:solidFill>
                  <a:srgbClr val="535353"/>
                </a:solidFill>
              </a:defRPr>
            </a:lvl1pPr>
          </a:lstStyle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Visualization</a:t>
            </a:r>
            <a:endParaRPr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7" name="Group">
            <a:extLst>
              <a:ext uri="{FF2B5EF4-FFF2-40B4-BE49-F238E27FC236}">
                <a16:creationId xmlns:a16="http://schemas.microsoft.com/office/drawing/2014/main" id="{3DA0A572-884E-45BF-B4BE-9AC6933493BF}"/>
              </a:ext>
            </a:extLst>
          </p:cNvPr>
          <p:cNvGrpSpPr>
            <a:grpSpLocks noChangeAspect="1"/>
          </p:cNvGrpSpPr>
          <p:nvPr/>
        </p:nvGrpSpPr>
        <p:grpSpPr>
          <a:xfrm>
            <a:off x="8512003" y="11634358"/>
            <a:ext cx="1658831" cy="1253696"/>
            <a:chOff x="0" y="0"/>
            <a:chExt cx="7690621" cy="5812346"/>
          </a:xfrm>
        </p:grpSpPr>
        <p:pic>
          <p:nvPicPr>
            <p:cNvPr id="118" name="Picture 2" descr="Picture 2">
              <a:extLst>
                <a:ext uri="{FF2B5EF4-FFF2-40B4-BE49-F238E27FC236}">
                  <a16:creationId xmlns:a16="http://schemas.microsoft.com/office/drawing/2014/main" id="{0E77CCBD-C0E2-466A-899D-7A4349C25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7690622" cy="252481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19" name="Picture 4" descr="Picture 4">
              <a:extLst>
                <a:ext uri="{FF2B5EF4-FFF2-40B4-BE49-F238E27FC236}">
                  <a16:creationId xmlns:a16="http://schemas.microsoft.com/office/drawing/2014/main" id="{DECE131B-55E5-4458-BFE1-2993491C8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287530"/>
              <a:ext cx="7635842" cy="252481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20" name="Group">
            <a:extLst>
              <a:ext uri="{FF2B5EF4-FFF2-40B4-BE49-F238E27FC236}">
                <a16:creationId xmlns:a16="http://schemas.microsoft.com/office/drawing/2014/main" id="{49C8EDBC-ACE3-4BDB-B444-2F90FF64F91E}"/>
              </a:ext>
            </a:extLst>
          </p:cNvPr>
          <p:cNvGrpSpPr/>
          <p:nvPr/>
        </p:nvGrpSpPr>
        <p:grpSpPr>
          <a:xfrm>
            <a:off x="17989669" y="11635384"/>
            <a:ext cx="1658831" cy="1252670"/>
            <a:chOff x="0" y="0"/>
            <a:chExt cx="7690621" cy="5812345"/>
          </a:xfrm>
        </p:grpSpPr>
        <p:pic>
          <p:nvPicPr>
            <p:cNvPr id="121" name="Picture 6" descr="Picture 6">
              <a:extLst>
                <a:ext uri="{FF2B5EF4-FFF2-40B4-BE49-F238E27FC236}">
                  <a16:creationId xmlns:a16="http://schemas.microsoft.com/office/drawing/2014/main" id="{5ADB620B-8CA7-4445-83A5-710D2DFF2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7690622" cy="250697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2" name="Picture 8" descr="Picture 8">
              <a:extLst>
                <a:ext uri="{FF2B5EF4-FFF2-40B4-BE49-F238E27FC236}">
                  <a16:creationId xmlns:a16="http://schemas.microsoft.com/office/drawing/2014/main" id="{FD174D25-E56F-4D3E-8C0E-C32ABB9C9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3251376"/>
              <a:ext cx="7690620" cy="256097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515861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red wine"/>
          <p:cNvSpPr txBox="1"/>
          <p:nvPr/>
        </p:nvSpPr>
        <p:spPr>
          <a:xfrm>
            <a:off x="1682297" y="4460036"/>
            <a:ext cx="3105017" cy="208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>
              <a:lnSpc>
                <a:spcPct val="110000"/>
              </a:lnSpc>
              <a:defRPr sz="6400">
                <a:solidFill>
                  <a:srgbClr val="6D6355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Class: </a:t>
            </a:r>
            <a:endParaRPr dirty="0">
              <a:solidFill>
                <a:srgbClr val="4B65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lnSpc>
                <a:spcPct val="110000"/>
              </a:lnSpc>
              <a:defRPr sz="6400" i="1">
                <a:solidFill>
                  <a:srgbClr val="6D6355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red wine</a:t>
            </a:r>
          </a:p>
        </p:txBody>
      </p:sp>
      <p:sp>
        <p:nvSpPr>
          <p:cNvPr id="2139" name="volcano"/>
          <p:cNvSpPr txBox="1"/>
          <p:nvPr/>
        </p:nvSpPr>
        <p:spPr>
          <a:xfrm>
            <a:off x="1682297" y="7859872"/>
            <a:ext cx="2870659" cy="208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ct val="110000"/>
              </a:lnSpc>
              <a:defRPr sz="6400">
                <a:solidFill>
                  <a:srgbClr val="6D6355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Class: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volcano</a:t>
            </a:r>
          </a:p>
        </p:txBody>
      </p:sp>
      <p:sp>
        <p:nvSpPr>
          <p:cNvPr id="2140" name="&quot;easy&quot;"/>
          <p:cNvSpPr txBox="1"/>
          <p:nvPr/>
        </p:nvSpPr>
        <p:spPr>
          <a:xfrm>
            <a:off x="7804131" y="10661384"/>
            <a:ext cx="2317943" cy="99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lnSpc>
                <a:spcPct val="110000"/>
              </a:lnSpc>
              <a:defRPr sz="6400" i="1">
                <a:solidFill>
                  <a:srgbClr val="00B050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"easy"</a:t>
            </a:r>
          </a:p>
        </p:txBody>
      </p:sp>
      <p:sp>
        <p:nvSpPr>
          <p:cNvPr id="2141" name="&quot;hard&quot;"/>
          <p:cNvSpPr txBox="1"/>
          <p:nvPr/>
        </p:nvSpPr>
        <p:spPr>
          <a:xfrm>
            <a:off x="16838599" y="10643541"/>
            <a:ext cx="2228174" cy="999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lnSpc>
                <a:spcPct val="110000"/>
              </a:lnSpc>
              <a:defRPr sz="6400" i="1">
                <a:solidFill>
                  <a:srgbClr val="FF0000"/>
                </a:solidFill>
              </a:defRPr>
            </a:lvl1pPr>
          </a:lstStyle>
          <a:p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"hard"</a:t>
            </a:r>
          </a:p>
        </p:txBody>
      </p:sp>
      <p:sp>
        <p:nvSpPr>
          <p:cNvPr id="2142" name="Multi-scale densenet…"/>
          <p:cNvSpPr txBox="1">
            <a:spLocks noGrp="1"/>
          </p:cNvSpPr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8000">
                <a:solidFill>
                  <a:srgbClr val="535353"/>
                </a:solidFill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Visualization</a:t>
            </a:r>
          </a:p>
        </p:txBody>
      </p:sp>
      <p:grpSp>
        <p:nvGrpSpPr>
          <p:cNvPr id="2145" name="Group"/>
          <p:cNvGrpSpPr/>
          <p:nvPr/>
        </p:nvGrpSpPr>
        <p:grpSpPr>
          <a:xfrm>
            <a:off x="5145180" y="4445127"/>
            <a:ext cx="7690623" cy="5812348"/>
            <a:chOff x="0" y="0"/>
            <a:chExt cx="7690621" cy="5812346"/>
          </a:xfrm>
        </p:grpSpPr>
        <p:pic>
          <p:nvPicPr>
            <p:cNvPr id="2143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690622" cy="252481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144" name="Picture 4" descr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287530"/>
              <a:ext cx="7635842" cy="252481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148" name="Group"/>
          <p:cNvGrpSpPr/>
          <p:nvPr/>
        </p:nvGrpSpPr>
        <p:grpSpPr>
          <a:xfrm>
            <a:off x="14107374" y="4445127"/>
            <a:ext cx="7690622" cy="5812347"/>
            <a:chOff x="0" y="0"/>
            <a:chExt cx="7690621" cy="5812345"/>
          </a:xfrm>
        </p:grpSpPr>
        <p:pic>
          <p:nvPicPr>
            <p:cNvPr id="2146" name="Picture 6" descr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7690622" cy="250697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147" name="Picture 8" descr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3251376"/>
              <a:ext cx="7690620" cy="256097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149" name="(exit at first classifier)"/>
          <p:cNvSpPr txBox="1"/>
          <p:nvPr/>
        </p:nvSpPr>
        <p:spPr>
          <a:xfrm>
            <a:off x="5960816" y="11530418"/>
            <a:ext cx="605935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800">
                <a:solidFill>
                  <a:srgbClr val="000000"/>
                </a:solidFill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(exit at </a:t>
            </a:r>
            <a:r>
              <a:rPr b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 classifier)</a:t>
            </a:r>
          </a:p>
        </p:txBody>
      </p:sp>
      <p:sp>
        <p:nvSpPr>
          <p:cNvPr id="2150" name="(exit at last classifier)"/>
          <p:cNvSpPr txBox="1"/>
          <p:nvPr/>
        </p:nvSpPr>
        <p:spPr>
          <a:xfrm>
            <a:off x="14973505" y="11530418"/>
            <a:ext cx="595836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4800">
                <a:solidFill>
                  <a:srgbClr val="000000"/>
                </a:solidFill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(exit at </a:t>
            </a:r>
            <a:r>
              <a:rPr b="1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 classifier)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Advances in neural architecture design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C435F5D-F350-4656-A069-B6D20845B7D0}"/>
              </a:ext>
            </a:extLst>
          </p:cNvPr>
          <p:cNvGraphicFramePr/>
          <p:nvPr/>
        </p:nvGraphicFramePr>
        <p:xfrm>
          <a:off x="898835" y="3996813"/>
          <a:ext cx="21489220" cy="8073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1ABF2F7-736E-45EC-BA5E-D8D53EF41604}"/>
              </a:ext>
            </a:extLst>
          </p:cNvPr>
          <p:cNvSpPr txBox="1"/>
          <p:nvPr/>
        </p:nvSpPr>
        <p:spPr>
          <a:xfrm>
            <a:off x="1494508" y="5122494"/>
            <a:ext cx="358385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AlexNet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ZF-Net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DSN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NIN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18A440"/>
                </a:solidFill>
              </a:rPr>
              <a:t>VGG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 err="1">
                <a:ln>
                  <a:noFill/>
                </a:ln>
                <a:solidFill>
                  <a:srgbClr val="18A44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GoogleNet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18A44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18A440"/>
              </a:solidFill>
              <a:effectLst/>
              <a:uFillTx/>
              <a:sym typeface="Gill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F4D010-8956-404B-8E1E-E846B023A051}"/>
              </a:ext>
            </a:extLst>
          </p:cNvPr>
          <p:cNvSpPr txBox="1"/>
          <p:nvPr/>
        </p:nvSpPr>
        <p:spPr>
          <a:xfrm>
            <a:off x="8241892" y="3165875"/>
            <a:ext cx="549131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Highway Networks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FractalNet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ResNet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0070C0"/>
                </a:solidFill>
              </a:rPr>
              <a:t>DenseNet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0070C0"/>
                </a:solidFill>
              </a:rPr>
              <a:t>ResNeXt</a:t>
            </a:r>
            <a:endParaRPr lang="en-US" sz="4000" dirty="0">
              <a:solidFill>
                <a:srgbClr val="0070C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sym typeface="Gill Sans"/>
              </a:rPr>
              <a:t>Dual Path Network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0070C0"/>
                </a:solidFill>
              </a:rPr>
              <a:t>…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sym typeface="Gill San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8A260BE-FAC6-4859-98AC-8FC39CE35B0D}"/>
              </a:ext>
            </a:extLst>
          </p:cNvPr>
          <p:cNvSpPr txBox="1"/>
          <p:nvPr/>
        </p:nvSpPr>
        <p:spPr>
          <a:xfrm>
            <a:off x="19172907" y="7217369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Neural Arch. Search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NASNet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DARTS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AmoebaNet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1ACA98-E84B-49F5-95FD-891CE35CFBA5}"/>
              </a:ext>
            </a:extLst>
          </p:cNvPr>
          <p:cNvSpPr txBox="1"/>
          <p:nvPr/>
        </p:nvSpPr>
        <p:spPr>
          <a:xfrm>
            <a:off x="17851083" y="3633558"/>
            <a:ext cx="5858795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000" b="1" i="0" u="sng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Light-weighted models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MobileNet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(V1, V2, V3)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CondenseNet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>
                <a:solidFill>
                  <a:srgbClr val="7030A0"/>
                </a:solidFill>
              </a:rPr>
              <a:t>ShuffleNet</a:t>
            </a:r>
            <a:r>
              <a:rPr lang="en-US" sz="4000" dirty="0">
                <a:solidFill>
                  <a:srgbClr val="7030A0"/>
                </a:solidFill>
              </a:rPr>
              <a:t> (V1, V2)</a:t>
            </a: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err="1">
                <a:solidFill>
                  <a:srgbClr val="7030A0"/>
                </a:solidFill>
              </a:rPr>
              <a:t>SENet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B9982FF-1981-4602-8DF6-8B5C3D62FA9C}"/>
              </a:ext>
            </a:extLst>
          </p:cNvPr>
          <p:cNvSpPr txBox="1"/>
          <p:nvPr/>
        </p:nvSpPr>
        <p:spPr>
          <a:xfrm>
            <a:off x="18329790" y="10542996"/>
            <a:ext cx="4901382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b="1" u="sng" dirty="0">
                <a:solidFill>
                  <a:srgbClr val="7030A0"/>
                </a:solidFill>
              </a:rPr>
              <a:t>Dynamic models</a:t>
            </a:r>
            <a:endParaRPr kumimoji="0" lang="en-US" sz="4000" b="1" i="0" u="sng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b="1" dirty="0" err="1">
                <a:solidFill>
                  <a:srgbClr val="7030A0"/>
                </a:solidFill>
              </a:rPr>
              <a:t>MSDNet</a:t>
            </a:r>
            <a:endParaRPr kumimoji="0" lang="en-US" sz="40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685800" marR="0" indent="-6858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rgbClr val="7030A0"/>
                </a:solidFill>
              </a:rPr>
              <a:t>Block-Drop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7030A0"/>
                </a:solidFill>
              </a:rPr>
              <a:t>BrachyNet</a:t>
            </a:r>
            <a:endParaRPr lang="en-US" sz="4000" dirty="0">
              <a:solidFill>
                <a:srgbClr val="7030A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65415530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6FE2E-7F84-46E0-88BF-787D73DB3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neural architecture</a:t>
            </a:r>
            <a:r>
              <a:rPr lang="en-US" altLang="zh-CN" sz="7200" dirty="0"/>
              <a:t>s: What’s next?</a:t>
            </a:r>
            <a:endParaRPr lang="en-US" sz="7200" dirty="0"/>
          </a:p>
        </p:txBody>
      </p:sp>
      <p:graphicFrame>
        <p:nvGraphicFramePr>
          <p:cNvPr id="3" name="图示 2">
            <a:extLst>
              <a:ext uri="{FF2B5EF4-FFF2-40B4-BE49-F238E27FC236}">
                <a16:creationId xmlns:a16="http://schemas.microsoft.com/office/drawing/2014/main" id="{F0E4BEFD-2D95-424F-8CE1-1C85777157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5816878"/>
              </p:ext>
            </p:extLst>
          </p:nvPr>
        </p:nvGraphicFramePr>
        <p:xfrm>
          <a:off x="2508250" y="3857105"/>
          <a:ext cx="19367500" cy="8419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5918700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07201-AB36-4A1B-859C-360374EC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526" y="6132871"/>
            <a:ext cx="22479000" cy="2679700"/>
          </a:xfrm>
        </p:spPr>
        <p:txBody>
          <a:bodyPr>
            <a:normAutofit/>
          </a:bodyPr>
          <a:lstStyle/>
          <a:p>
            <a:pPr algn="ctr"/>
            <a:r>
              <a:rPr lang="en-US" sz="13800" dirty="0">
                <a:latin typeface="Arial" panose="020B0604020202020204" pitchFamily="34" charset="0"/>
                <a:cs typeface="Arial" panose="020B0604020202020204" pitchFamily="34" charset="0"/>
              </a:rPr>
              <a:t>Thank you !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A7CFE7-918E-46D0-8EBC-39D043CAE3CC}"/>
              </a:ext>
            </a:extLst>
          </p:cNvPr>
          <p:cNvSpPr txBox="1"/>
          <p:nvPr/>
        </p:nvSpPr>
        <p:spPr>
          <a:xfrm>
            <a:off x="4732489" y="11737570"/>
            <a:ext cx="14919022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0" i="0" u="none" strike="noStrike" cap="none" spc="0" normalizeH="0" baseline="0" dirty="0">
                <a:ln>
                  <a:noFill/>
                </a:ln>
                <a:solidFill>
                  <a:srgbClr val="60606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For more information: </a:t>
            </a:r>
            <a:r>
              <a:rPr kumimoji="0" lang="en-US" sz="5000" b="0" i="1" u="none" strike="noStrike" cap="none" spc="0" normalizeH="0" baseline="0" dirty="0">
                <a:ln>
                  <a:noFill/>
                </a:ln>
                <a:solidFill>
                  <a:srgbClr val="3333CC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www.gaohuang.net</a:t>
            </a:r>
          </a:p>
        </p:txBody>
      </p:sp>
    </p:spTree>
    <p:extLst>
      <p:ext uri="{BB962C8B-B14F-4D97-AF65-F5344CB8AC3E}">
        <p14:creationId xmlns:p14="http://schemas.microsoft.com/office/powerpoint/2010/main" val="3179903175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theme/theme1.xml><?xml version="1.0" encoding="utf-8"?>
<a:theme xmlns:a="http://schemas.openxmlformats.org/drawingml/2006/main" name="New_Template3">
  <a:themeElements>
    <a:clrScheme name="New_Template3">
      <a:dk1>
        <a:srgbClr val="606060"/>
      </a:dk1>
      <a:lt1>
        <a:srgbClr val="006060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alphaModFix amt="49690"/>
          </a:blip>
        </a:blipFill>
        <a:ln w="50800">
          <a:solidFill>
            <a:srgbClr val="5B5854">
              <a:alpha val="49690"/>
            </a:srgbClr>
          </a:solidFill>
          <a:miter lim="400000"/>
        </a:ln>
        <a:effectLst/>
      </a:spPr>
      <a:bodyPr lIns="50800" tIns="50800" rIns="50800" bIns="50800" anchor="ctr"/>
      <a:lstStyle>
        <a:defPPr algn="l">
          <a:lnSpc>
            <a:spcPct val="150000"/>
          </a:lnSpc>
          <a:defRPr sz="4200"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</a:defRPr>
        </a:defPPr>
      </a:lst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3">
  <a:themeElements>
    <a:clrScheme name="New_Template3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"/>
        <a:ea typeface="Gill Sans"/>
        <a:cs typeface="Gill Sans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25803</TotalTime>
  <Words>1796</Words>
  <Application>Microsoft Macintosh PowerPoint</Application>
  <PresentationFormat>自定义</PresentationFormat>
  <Paragraphs>653</Paragraphs>
  <Slides>63</Slides>
  <Notes>20</Notes>
  <HiddenSlides>2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7" baseType="lpstr">
      <vt:lpstr>华文行楷</vt:lpstr>
      <vt:lpstr>medium-content-sans-serif-font</vt:lpstr>
      <vt:lpstr>medium-content-serif-font</vt:lpstr>
      <vt:lpstr>Roboto</vt:lpstr>
      <vt:lpstr>Arial</vt:lpstr>
      <vt:lpstr>Cambria Math</vt:lpstr>
      <vt:lpstr>Gill Sans</vt:lpstr>
      <vt:lpstr>Gill Sans Light</vt:lpstr>
      <vt:lpstr>Gill Sans SemiBold</vt:lpstr>
      <vt:lpstr>Helvetica</vt:lpstr>
      <vt:lpstr>Helvetica Neue</vt:lpstr>
      <vt:lpstr>Times New Roman</vt:lpstr>
      <vt:lpstr>Wingdings</vt:lpstr>
      <vt:lpstr>New_Template3</vt:lpstr>
      <vt:lpstr>PowerPoint 演示文稿</vt:lpstr>
      <vt:lpstr>PowerPoint 演示文稿</vt:lpstr>
      <vt:lpstr>PowerPoint 演示文稿</vt:lpstr>
      <vt:lpstr>Convolutional networks</vt:lpstr>
      <vt:lpstr>Advances in neural architecture design</vt:lpstr>
      <vt:lpstr>Advances in neural architecture design</vt:lpstr>
      <vt:lpstr>LeNet [LeCun et al. 1998]   </vt:lpstr>
      <vt:lpstr>AlexNet [Krizhevsky et al. 2012] </vt:lpstr>
      <vt:lpstr>VGG [Simonyan et al, 2014]</vt:lpstr>
      <vt:lpstr>GoogleNet [Szegedy  et al, 2014]</vt:lpstr>
      <vt:lpstr>Advances in neural architecture design</vt:lpstr>
      <vt:lpstr>Advances in neural architecture design</vt:lpstr>
      <vt:lpstr>Highway networks [Srivastava et al., 2015]</vt:lpstr>
      <vt:lpstr>ResNet [He et al. 2016]   </vt:lpstr>
      <vt:lpstr>Residual network</vt:lpstr>
      <vt:lpstr>Redundancy in resnet</vt:lpstr>
      <vt:lpstr>Redundancy in deep models</vt:lpstr>
      <vt:lpstr>Reducing redundancy</vt:lpstr>
      <vt:lpstr>Dense connectivity</vt:lpstr>
      <vt:lpstr>Dense and slim architecture</vt:lpstr>
      <vt:lpstr>Dense and slim architecture</vt:lpstr>
      <vt:lpstr>Advantages: Strong gradient flow</vt:lpstr>
      <vt:lpstr>Results on ImageNet</vt:lpstr>
      <vt:lpstr>The loss surface</vt:lpstr>
      <vt:lpstr>Advances in neural architecture design</vt:lpstr>
      <vt:lpstr>Advances in neural architecture design</vt:lpstr>
      <vt:lpstr>Group Convolution</vt:lpstr>
      <vt:lpstr>Depth-wise Separable Convolution (DSC)</vt:lpstr>
      <vt:lpstr>Squeeze and excitation network (Hu et al, CVPR’18)</vt:lpstr>
      <vt:lpstr>Dilated convolution (Yu &amp; Koltun, ICLR’18)</vt:lpstr>
      <vt:lpstr>Deformable convolution (Dai et al, CVPR’18)</vt:lpstr>
      <vt:lpstr>Multi-Scale Networks</vt:lpstr>
      <vt:lpstr>Advances in neural architecture design</vt:lpstr>
      <vt:lpstr>Advances in neural architecture design</vt:lpstr>
      <vt:lpstr>Neural Architecture Search [Zoph and Le, 2017 and many]   </vt:lpstr>
      <vt:lpstr>Model comparison: ResNet, GeNet, NASNet and ENASNet</vt:lpstr>
      <vt:lpstr>Neural architecture search</vt:lpstr>
      <vt:lpstr>What to search?</vt:lpstr>
      <vt:lpstr>Search within what?</vt:lpstr>
      <vt:lpstr>PowerPoint 演示文稿</vt:lpstr>
      <vt:lpstr>How to search?</vt:lpstr>
      <vt:lpstr>How to evaluate?</vt:lpstr>
      <vt:lpstr>Advances in neural architecture design</vt:lpstr>
      <vt:lpstr>Advances in neural architecture design</vt:lpstr>
      <vt:lpstr>development of Deep learning</vt:lpstr>
      <vt:lpstr>accuracy-time tradeoff</vt:lpstr>
      <vt:lpstr>Bigger is better</vt:lpstr>
      <vt:lpstr>Bigger is better</vt:lpstr>
      <vt:lpstr>PowerPoint 演示文稿</vt:lpstr>
      <vt:lpstr>PowerPoint 演示文稿</vt:lpstr>
      <vt:lpstr>a naive idea of Adaptive evaluation</vt:lpstr>
      <vt:lpstr>Challenge: lack of coarse-level features</vt:lpstr>
      <vt:lpstr>Solution: multi-scale architecture</vt:lpstr>
      <vt:lpstr>Solution: multi-scale architecture</vt:lpstr>
      <vt:lpstr>Multi-scale features</vt:lpstr>
      <vt:lpstr>Multi-scale densenet</vt:lpstr>
      <vt:lpstr>Multi-scale densenet</vt:lpstr>
      <vt:lpstr>Multi-scale densenet Results</vt:lpstr>
      <vt:lpstr>Visualization</vt:lpstr>
      <vt:lpstr>Visualization</vt:lpstr>
      <vt:lpstr>Advances in neural architecture design</vt:lpstr>
      <vt:lpstr>neural architectures: What’s next?</vt:lpstr>
      <vt:lpstr>Thank you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Architectures for deep convolutional networks</dc:title>
  <dc:creator>Gao Huang</dc:creator>
  <cp:lastModifiedBy>Microsoft Office User</cp:lastModifiedBy>
  <cp:revision>305</cp:revision>
  <dcterms:modified xsi:type="dcterms:W3CDTF">2020-01-10T06:24:41Z</dcterms:modified>
</cp:coreProperties>
</file>